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65" r:id="rId3"/>
    <p:sldId id="284" r:id="rId4"/>
    <p:sldId id="304" r:id="rId5"/>
    <p:sldId id="306" r:id="rId6"/>
    <p:sldId id="305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0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146" y="7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ata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diagrams/_rels/drawing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iagrams/_rels/drawing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DC3CC74-3BEA-4DBF-AA89-839595BBBC8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DO"/>
        </a:p>
      </dgm:t>
    </dgm:pt>
    <dgm:pt modelId="{8E957FED-589B-496E-BFF1-A3EBA465638A}">
      <dgm:prSet/>
      <dgm:spPr/>
      <dgm:t>
        <a:bodyPr/>
        <a:lstStyle/>
        <a:p>
          <a:r>
            <a:rPr lang="es-ES" baseline="0"/>
            <a:t>Schooltech fue fundada en el 2022, por un visionario apasionado de la tecnología.</a:t>
          </a:r>
          <a:endParaRPr lang="es-DO"/>
        </a:p>
      </dgm:t>
    </dgm:pt>
    <dgm:pt modelId="{7A4F9586-1BD4-43EF-99F7-4728D62A983D}" type="parTrans" cxnId="{76153542-1CCB-49BB-9424-F82452516C5F}">
      <dgm:prSet/>
      <dgm:spPr/>
      <dgm:t>
        <a:bodyPr/>
        <a:lstStyle/>
        <a:p>
          <a:endParaRPr lang="es-DO"/>
        </a:p>
      </dgm:t>
    </dgm:pt>
    <dgm:pt modelId="{80283307-CA2D-49D9-9753-C3E12E4FB46A}" type="sibTrans" cxnId="{76153542-1CCB-49BB-9424-F82452516C5F}">
      <dgm:prSet/>
      <dgm:spPr/>
      <dgm:t>
        <a:bodyPr/>
        <a:lstStyle/>
        <a:p>
          <a:endParaRPr lang="es-DO"/>
        </a:p>
      </dgm:t>
    </dgm:pt>
    <dgm:pt modelId="{F45417C6-1FA2-45DF-ACD6-0945B9EE3CED}">
      <dgm:prSet/>
      <dgm:spPr/>
      <dgm:t>
        <a:bodyPr/>
        <a:lstStyle/>
        <a:p>
          <a:r>
            <a:rPr lang="es-ES" baseline="0"/>
            <a:t>Emergió en un contexto marcado por la digitalización educativa.</a:t>
          </a:r>
          <a:endParaRPr lang="es-DO"/>
        </a:p>
      </dgm:t>
    </dgm:pt>
    <dgm:pt modelId="{EEB0EFC3-0A96-46BA-A9E8-E561263821F3}" type="parTrans" cxnId="{2B3CD147-92C7-427B-BAFB-D08539E81A73}">
      <dgm:prSet/>
      <dgm:spPr/>
      <dgm:t>
        <a:bodyPr/>
        <a:lstStyle/>
        <a:p>
          <a:endParaRPr lang="es-DO"/>
        </a:p>
      </dgm:t>
    </dgm:pt>
    <dgm:pt modelId="{E1CEAE2D-4079-4C08-8561-1D7B672FB7C6}" type="sibTrans" cxnId="{2B3CD147-92C7-427B-BAFB-D08539E81A73}">
      <dgm:prSet/>
      <dgm:spPr/>
      <dgm:t>
        <a:bodyPr/>
        <a:lstStyle/>
        <a:p>
          <a:endParaRPr lang="es-DO"/>
        </a:p>
      </dgm:t>
    </dgm:pt>
    <dgm:pt modelId="{EFD9FF93-86C8-43D2-BE02-FB03F1956A33}">
      <dgm:prSet/>
      <dgm:spPr/>
      <dgm:t>
        <a:bodyPr/>
        <a:lstStyle/>
        <a:p>
          <a:r>
            <a:rPr lang="es-ES" baseline="0"/>
            <a:t>La empresa ganó reconocimiento desde entonces por sus soluciones a la medida.</a:t>
          </a:r>
          <a:endParaRPr lang="es-DO"/>
        </a:p>
      </dgm:t>
    </dgm:pt>
    <dgm:pt modelId="{36858F0D-6366-4F28-A5A1-A3A48C4902D2}" type="parTrans" cxnId="{957610BD-9BB6-461A-96A0-A3063185F425}">
      <dgm:prSet/>
      <dgm:spPr/>
      <dgm:t>
        <a:bodyPr/>
        <a:lstStyle/>
        <a:p>
          <a:endParaRPr lang="es-DO"/>
        </a:p>
      </dgm:t>
    </dgm:pt>
    <dgm:pt modelId="{04FEC5A9-9888-4CD9-8BDD-9131995B6FCD}" type="sibTrans" cxnId="{957610BD-9BB6-461A-96A0-A3063185F425}">
      <dgm:prSet/>
      <dgm:spPr/>
      <dgm:t>
        <a:bodyPr/>
        <a:lstStyle/>
        <a:p>
          <a:endParaRPr lang="es-DO"/>
        </a:p>
      </dgm:t>
    </dgm:pt>
    <dgm:pt modelId="{451B9012-BBB1-4B4C-A1BD-49652A98AAF6}">
      <dgm:prSet/>
      <dgm:spPr/>
      <dgm:t>
        <a:bodyPr/>
        <a:lstStyle/>
        <a:p>
          <a:r>
            <a:rPr lang="es-ES" baseline="0"/>
            <a:t>Hoy es un referente en el mercado de soluciones digitales en el marco educativo.</a:t>
          </a:r>
          <a:endParaRPr lang="es-DO"/>
        </a:p>
      </dgm:t>
    </dgm:pt>
    <dgm:pt modelId="{DAEED66F-FA8C-4FCE-BBA3-67DBC05CF4E0}" type="parTrans" cxnId="{4C78949D-3AA8-409F-AC48-129C9BECE938}">
      <dgm:prSet/>
      <dgm:spPr/>
      <dgm:t>
        <a:bodyPr/>
        <a:lstStyle/>
        <a:p>
          <a:endParaRPr lang="es-DO"/>
        </a:p>
      </dgm:t>
    </dgm:pt>
    <dgm:pt modelId="{6BB0806D-F200-46A1-8D85-FC355A9ED927}" type="sibTrans" cxnId="{4C78949D-3AA8-409F-AC48-129C9BECE938}">
      <dgm:prSet/>
      <dgm:spPr/>
      <dgm:t>
        <a:bodyPr/>
        <a:lstStyle/>
        <a:p>
          <a:endParaRPr lang="es-DO"/>
        </a:p>
      </dgm:t>
    </dgm:pt>
    <dgm:pt modelId="{9CC6293B-41CC-490A-838B-3E4B0742BEE8}" type="pres">
      <dgm:prSet presAssocID="{EDC3CC74-3BEA-4DBF-AA89-839595BBBC88}" presName="Name0" presStyleCnt="0">
        <dgm:presLayoutVars>
          <dgm:dir/>
          <dgm:resizeHandles val="exact"/>
        </dgm:presLayoutVars>
      </dgm:prSet>
      <dgm:spPr/>
    </dgm:pt>
    <dgm:pt modelId="{696DC7B0-4E78-45A4-8D50-736644DEEB14}" type="pres">
      <dgm:prSet presAssocID="{EDC3CC74-3BEA-4DBF-AA89-839595BBBC88}" presName="arrow" presStyleLbl="bgShp" presStyleIdx="0" presStyleCnt="1"/>
      <dgm:spPr/>
    </dgm:pt>
    <dgm:pt modelId="{264801D0-1904-44D5-BF8C-ACE7EFC8577C}" type="pres">
      <dgm:prSet presAssocID="{EDC3CC74-3BEA-4DBF-AA89-839595BBBC88}" presName="points" presStyleCnt="0"/>
      <dgm:spPr/>
    </dgm:pt>
    <dgm:pt modelId="{61E2E715-EE95-46F7-86B2-4CA4C7295FDB}" type="pres">
      <dgm:prSet presAssocID="{8E957FED-589B-496E-BFF1-A3EBA465638A}" presName="compositeA" presStyleCnt="0"/>
      <dgm:spPr/>
    </dgm:pt>
    <dgm:pt modelId="{D81CD096-4816-49EC-A9CE-02574792FBAF}" type="pres">
      <dgm:prSet presAssocID="{8E957FED-589B-496E-BFF1-A3EBA465638A}" presName="textA" presStyleLbl="revTx" presStyleIdx="0" presStyleCnt="4">
        <dgm:presLayoutVars>
          <dgm:bulletEnabled val="1"/>
        </dgm:presLayoutVars>
      </dgm:prSet>
      <dgm:spPr/>
    </dgm:pt>
    <dgm:pt modelId="{3BBF0273-90C3-4C02-84F8-968DC722DFB5}" type="pres">
      <dgm:prSet presAssocID="{8E957FED-589B-496E-BFF1-A3EBA465638A}" presName="circleA" presStyleLbl="node1" presStyleIdx="0" presStyleCnt="4"/>
      <dgm:spPr/>
    </dgm:pt>
    <dgm:pt modelId="{25BAB99C-3B84-40AF-ACAA-52A26860BB49}" type="pres">
      <dgm:prSet presAssocID="{8E957FED-589B-496E-BFF1-A3EBA465638A}" presName="spaceA" presStyleCnt="0"/>
      <dgm:spPr/>
    </dgm:pt>
    <dgm:pt modelId="{E08770FD-537A-4F78-806A-DEE9437F1B20}" type="pres">
      <dgm:prSet presAssocID="{80283307-CA2D-49D9-9753-C3E12E4FB46A}" presName="space" presStyleCnt="0"/>
      <dgm:spPr/>
    </dgm:pt>
    <dgm:pt modelId="{04DD4FD3-A8DC-4D50-A940-700BE4101949}" type="pres">
      <dgm:prSet presAssocID="{F45417C6-1FA2-45DF-ACD6-0945B9EE3CED}" presName="compositeB" presStyleCnt="0"/>
      <dgm:spPr/>
    </dgm:pt>
    <dgm:pt modelId="{4323630A-B75D-46E7-9504-C863A2046CA3}" type="pres">
      <dgm:prSet presAssocID="{F45417C6-1FA2-45DF-ACD6-0945B9EE3CED}" presName="textB" presStyleLbl="revTx" presStyleIdx="1" presStyleCnt="4">
        <dgm:presLayoutVars>
          <dgm:bulletEnabled val="1"/>
        </dgm:presLayoutVars>
      </dgm:prSet>
      <dgm:spPr/>
    </dgm:pt>
    <dgm:pt modelId="{DC13F993-423F-494F-A5D3-BC39A40494FE}" type="pres">
      <dgm:prSet presAssocID="{F45417C6-1FA2-45DF-ACD6-0945B9EE3CED}" presName="circleB" presStyleLbl="node1" presStyleIdx="1" presStyleCnt="4"/>
      <dgm:spPr/>
    </dgm:pt>
    <dgm:pt modelId="{2E4F6084-B11E-4C48-B642-2033C2494F2D}" type="pres">
      <dgm:prSet presAssocID="{F45417C6-1FA2-45DF-ACD6-0945B9EE3CED}" presName="spaceB" presStyleCnt="0"/>
      <dgm:spPr/>
    </dgm:pt>
    <dgm:pt modelId="{8BDAEBD8-39E7-4DBE-A3BC-B1CBF1623017}" type="pres">
      <dgm:prSet presAssocID="{E1CEAE2D-4079-4C08-8561-1D7B672FB7C6}" presName="space" presStyleCnt="0"/>
      <dgm:spPr/>
    </dgm:pt>
    <dgm:pt modelId="{685824A0-E1BA-42BA-AEC5-C7CC2E4694F3}" type="pres">
      <dgm:prSet presAssocID="{EFD9FF93-86C8-43D2-BE02-FB03F1956A33}" presName="compositeA" presStyleCnt="0"/>
      <dgm:spPr/>
    </dgm:pt>
    <dgm:pt modelId="{8AC96737-B00A-44A5-A7DC-4045CC0DC284}" type="pres">
      <dgm:prSet presAssocID="{EFD9FF93-86C8-43D2-BE02-FB03F1956A33}" presName="textA" presStyleLbl="revTx" presStyleIdx="2" presStyleCnt="4">
        <dgm:presLayoutVars>
          <dgm:bulletEnabled val="1"/>
        </dgm:presLayoutVars>
      </dgm:prSet>
      <dgm:spPr/>
    </dgm:pt>
    <dgm:pt modelId="{C67B54D6-2C89-4D22-AFD8-BDE31B5B37BB}" type="pres">
      <dgm:prSet presAssocID="{EFD9FF93-86C8-43D2-BE02-FB03F1956A33}" presName="circleA" presStyleLbl="node1" presStyleIdx="2" presStyleCnt="4"/>
      <dgm:spPr/>
    </dgm:pt>
    <dgm:pt modelId="{A0D7C5CD-CCE7-404E-90AD-D8E130C0F521}" type="pres">
      <dgm:prSet presAssocID="{EFD9FF93-86C8-43D2-BE02-FB03F1956A33}" presName="spaceA" presStyleCnt="0"/>
      <dgm:spPr/>
    </dgm:pt>
    <dgm:pt modelId="{C9003F1D-AB50-440D-81D6-8B47102458BF}" type="pres">
      <dgm:prSet presAssocID="{04FEC5A9-9888-4CD9-8BDD-9131995B6FCD}" presName="space" presStyleCnt="0"/>
      <dgm:spPr/>
    </dgm:pt>
    <dgm:pt modelId="{D0E87B01-A64E-460F-AB63-5C3FCE6A257D}" type="pres">
      <dgm:prSet presAssocID="{451B9012-BBB1-4B4C-A1BD-49652A98AAF6}" presName="compositeB" presStyleCnt="0"/>
      <dgm:spPr/>
    </dgm:pt>
    <dgm:pt modelId="{CE87FD64-958A-4E12-A553-A7621E40C2EA}" type="pres">
      <dgm:prSet presAssocID="{451B9012-BBB1-4B4C-A1BD-49652A98AAF6}" presName="textB" presStyleLbl="revTx" presStyleIdx="3" presStyleCnt="4">
        <dgm:presLayoutVars>
          <dgm:bulletEnabled val="1"/>
        </dgm:presLayoutVars>
      </dgm:prSet>
      <dgm:spPr/>
    </dgm:pt>
    <dgm:pt modelId="{0D45CFB6-7E2B-4057-9BB6-A09A5FD7ADA2}" type="pres">
      <dgm:prSet presAssocID="{451B9012-BBB1-4B4C-A1BD-49652A98AAF6}" presName="circleB" presStyleLbl="node1" presStyleIdx="3" presStyleCnt="4"/>
      <dgm:spPr/>
    </dgm:pt>
    <dgm:pt modelId="{DFA330E9-7045-4754-A66C-79D3EA9467B8}" type="pres">
      <dgm:prSet presAssocID="{451B9012-BBB1-4B4C-A1BD-49652A98AAF6}" presName="spaceB" presStyleCnt="0"/>
      <dgm:spPr/>
    </dgm:pt>
  </dgm:ptLst>
  <dgm:cxnLst>
    <dgm:cxn modelId="{76153542-1CCB-49BB-9424-F82452516C5F}" srcId="{EDC3CC74-3BEA-4DBF-AA89-839595BBBC88}" destId="{8E957FED-589B-496E-BFF1-A3EBA465638A}" srcOrd="0" destOrd="0" parTransId="{7A4F9586-1BD4-43EF-99F7-4728D62A983D}" sibTransId="{80283307-CA2D-49D9-9753-C3E12E4FB46A}"/>
    <dgm:cxn modelId="{2B3CD147-92C7-427B-BAFB-D08539E81A73}" srcId="{EDC3CC74-3BEA-4DBF-AA89-839595BBBC88}" destId="{F45417C6-1FA2-45DF-ACD6-0945B9EE3CED}" srcOrd="1" destOrd="0" parTransId="{EEB0EFC3-0A96-46BA-A9E8-E561263821F3}" sibTransId="{E1CEAE2D-4079-4C08-8561-1D7B672FB7C6}"/>
    <dgm:cxn modelId="{FEB39693-20FB-4151-9211-542CC20CA681}" type="presOf" srcId="{EDC3CC74-3BEA-4DBF-AA89-839595BBBC88}" destId="{9CC6293B-41CC-490A-838B-3E4B0742BEE8}" srcOrd="0" destOrd="0" presId="urn:microsoft.com/office/officeart/2005/8/layout/hProcess11"/>
    <dgm:cxn modelId="{4C78949D-3AA8-409F-AC48-129C9BECE938}" srcId="{EDC3CC74-3BEA-4DBF-AA89-839595BBBC88}" destId="{451B9012-BBB1-4B4C-A1BD-49652A98AAF6}" srcOrd="3" destOrd="0" parTransId="{DAEED66F-FA8C-4FCE-BBA3-67DBC05CF4E0}" sibTransId="{6BB0806D-F200-46A1-8D85-FC355A9ED927}"/>
    <dgm:cxn modelId="{F62D31A0-157C-4965-9502-59FB17D6A513}" type="presOf" srcId="{F45417C6-1FA2-45DF-ACD6-0945B9EE3CED}" destId="{4323630A-B75D-46E7-9504-C863A2046CA3}" srcOrd="0" destOrd="0" presId="urn:microsoft.com/office/officeart/2005/8/layout/hProcess11"/>
    <dgm:cxn modelId="{957610BD-9BB6-461A-96A0-A3063185F425}" srcId="{EDC3CC74-3BEA-4DBF-AA89-839595BBBC88}" destId="{EFD9FF93-86C8-43D2-BE02-FB03F1956A33}" srcOrd="2" destOrd="0" parTransId="{36858F0D-6366-4F28-A5A1-A3A48C4902D2}" sibTransId="{04FEC5A9-9888-4CD9-8BDD-9131995B6FCD}"/>
    <dgm:cxn modelId="{8FB04AE8-210F-4BF2-A1CC-08DD99BCAA63}" type="presOf" srcId="{451B9012-BBB1-4B4C-A1BD-49652A98AAF6}" destId="{CE87FD64-958A-4E12-A553-A7621E40C2EA}" srcOrd="0" destOrd="0" presId="urn:microsoft.com/office/officeart/2005/8/layout/hProcess11"/>
    <dgm:cxn modelId="{FF9787F0-81B7-408C-9B4B-9960D39014F6}" type="presOf" srcId="{EFD9FF93-86C8-43D2-BE02-FB03F1956A33}" destId="{8AC96737-B00A-44A5-A7DC-4045CC0DC284}" srcOrd="0" destOrd="0" presId="urn:microsoft.com/office/officeart/2005/8/layout/hProcess11"/>
    <dgm:cxn modelId="{77B5F0F9-0827-4BBC-A265-F7ACBD849B80}" type="presOf" srcId="{8E957FED-589B-496E-BFF1-A3EBA465638A}" destId="{D81CD096-4816-49EC-A9CE-02574792FBAF}" srcOrd="0" destOrd="0" presId="urn:microsoft.com/office/officeart/2005/8/layout/hProcess11"/>
    <dgm:cxn modelId="{9CA16104-37F4-4C01-AD95-39B86A735C0F}" type="presParOf" srcId="{9CC6293B-41CC-490A-838B-3E4B0742BEE8}" destId="{696DC7B0-4E78-45A4-8D50-736644DEEB14}" srcOrd="0" destOrd="0" presId="urn:microsoft.com/office/officeart/2005/8/layout/hProcess11"/>
    <dgm:cxn modelId="{6BD56D2B-7F61-4C9A-A936-F3D74DC8CA68}" type="presParOf" srcId="{9CC6293B-41CC-490A-838B-3E4B0742BEE8}" destId="{264801D0-1904-44D5-BF8C-ACE7EFC8577C}" srcOrd="1" destOrd="0" presId="urn:microsoft.com/office/officeart/2005/8/layout/hProcess11"/>
    <dgm:cxn modelId="{ABE6AFEC-E191-4971-A6A5-9EA53E664B4D}" type="presParOf" srcId="{264801D0-1904-44D5-BF8C-ACE7EFC8577C}" destId="{61E2E715-EE95-46F7-86B2-4CA4C7295FDB}" srcOrd="0" destOrd="0" presId="urn:microsoft.com/office/officeart/2005/8/layout/hProcess11"/>
    <dgm:cxn modelId="{715D624E-500A-4E6E-8D82-3CD02DE083EA}" type="presParOf" srcId="{61E2E715-EE95-46F7-86B2-4CA4C7295FDB}" destId="{D81CD096-4816-49EC-A9CE-02574792FBAF}" srcOrd="0" destOrd="0" presId="urn:microsoft.com/office/officeart/2005/8/layout/hProcess11"/>
    <dgm:cxn modelId="{A7368732-2D5C-4BF4-BD3A-C99AA8F7733D}" type="presParOf" srcId="{61E2E715-EE95-46F7-86B2-4CA4C7295FDB}" destId="{3BBF0273-90C3-4C02-84F8-968DC722DFB5}" srcOrd="1" destOrd="0" presId="urn:microsoft.com/office/officeart/2005/8/layout/hProcess11"/>
    <dgm:cxn modelId="{845E717F-692A-474B-80AE-22D8F4064FFC}" type="presParOf" srcId="{61E2E715-EE95-46F7-86B2-4CA4C7295FDB}" destId="{25BAB99C-3B84-40AF-ACAA-52A26860BB49}" srcOrd="2" destOrd="0" presId="urn:microsoft.com/office/officeart/2005/8/layout/hProcess11"/>
    <dgm:cxn modelId="{B5987C87-F17C-4BFA-A8FE-4E64F0E4F3F8}" type="presParOf" srcId="{264801D0-1904-44D5-BF8C-ACE7EFC8577C}" destId="{E08770FD-537A-4F78-806A-DEE9437F1B20}" srcOrd="1" destOrd="0" presId="urn:microsoft.com/office/officeart/2005/8/layout/hProcess11"/>
    <dgm:cxn modelId="{F56C89D0-0E80-4B2A-A794-0B91E02BB779}" type="presParOf" srcId="{264801D0-1904-44D5-BF8C-ACE7EFC8577C}" destId="{04DD4FD3-A8DC-4D50-A940-700BE4101949}" srcOrd="2" destOrd="0" presId="urn:microsoft.com/office/officeart/2005/8/layout/hProcess11"/>
    <dgm:cxn modelId="{F7893DB3-483D-4EA7-B769-F501F548F09B}" type="presParOf" srcId="{04DD4FD3-A8DC-4D50-A940-700BE4101949}" destId="{4323630A-B75D-46E7-9504-C863A2046CA3}" srcOrd="0" destOrd="0" presId="urn:microsoft.com/office/officeart/2005/8/layout/hProcess11"/>
    <dgm:cxn modelId="{E22A2D74-CF01-4DC6-92E7-420B22F0A470}" type="presParOf" srcId="{04DD4FD3-A8DC-4D50-A940-700BE4101949}" destId="{DC13F993-423F-494F-A5D3-BC39A40494FE}" srcOrd="1" destOrd="0" presId="urn:microsoft.com/office/officeart/2005/8/layout/hProcess11"/>
    <dgm:cxn modelId="{6157C985-E20A-4A75-84A8-863D1279F318}" type="presParOf" srcId="{04DD4FD3-A8DC-4D50-A940-700BE4101949}" destId="{2E4F6084-B11E-4C48-B642-2033C2494F2D}" srcOrd="2" destOrd="0" presId="urn:microsoft.com/office/officeart/2005/8/layout/hProcess11"/>
    <dgm:cxn modelId="{3EFE171B-AF5A-4506-BE09-04BFD7F0DC8B}" type="presParOf" srcId="{264801D0-1904-44D5-BF8C-ACE7EFC8577C}" destId="{8BDAEBD8-39E7-4DBE-A3BC-B1CBF1623017}" srcOrd="3" destOrd="0" presId="urn:microsoft.com/office/officeart/2005/8/layout/hProcess11"/>
    <dgm:cxn modelId="{854240EB-F846-49F3-A1EB-679CB980B25D}" type="presParOf" srcId="{264801D0-1904-44D5-BF8C-ACE7EFC8577C}" destId="{685824A0-E1BA-42BA-AEC5-C7CC2E4694F3}" srcOrd="4" destOrd="0" presId="urn:microsoft.com/office/officeart/2005/8/layout/hProcess11"/>
    <dgm:cxn modelId="{4F206804-9C67-4D8E-A127-D29D0F158378}" type="presParOf" srcId="{685824A0-E1BA-42BA-AEC5-C7CC2E4694F3}" destId="{8AC96737-B00A-44A5-A7DC-4045CC0DC284}" srcOrd="0" destOrd="0" presId="urn:microsoft.com/office/officeart/2005/8/layout/hProcess11"/>
    <dgm:cxn modelId="{C8CE4732-BD15-4A8E-9104-646A32EE5B12}" type="presParOf" srcId="{685824A0-E1BA-42BA-AEC5-C7CC2E4694F3}" destId="{C67B54D6-2C89-4D22-AFD8-BDE31B5B37BB}" srcOrd="1" destOrd="0" presId="urn:microsoft.com/office/officeart/2005/8/layout/hProcess11"/>
    <dgm:cxn modelId="{6D52CAB9-F28C-4D6A-9BD5-E1AF26574BDC}" type="presParOf" srcId="{685824A0-E1BA-42BA-AEC5-C7CC2E4694F3}" destId="{A0D7C5CD-CCE7-404E-90AD-D8E130C0F521}" srcOrd="2" destOrd="0" presId="urn:microsoft.com/office/officeart/2005/8/layout/hProcess11"/>
    <dgm:cxn modelId="{4B5EA4A9-27A5-499B-B5F2-C8825DB0B38A}" type="presParOf" srcId="{264801D0-1904-44D5-BF8C-ACE7EFC8577C}" destId="{C9003F1D-AB50-440D-81D6-8B47102458BF}" srcOrd="5" destOrd="0" presId="urn:microsoft.com/office/officeart/2005/8/layout/hProcess11"/>
    <dgm:cxn modelId="{6D15D781-8FD6-4EC1-BA45-89228603557F}" type="presParOf" srcId="{264801D0-1904-44D5-BF8C-ACE7EFC8577C}" destId="{D0E87B01-A64E-460F-AB63-5C3FCE6A257D}" srcOrd="6" destOrd="0" presId="urn:microsoft.com/office/officeart/2005/8/layout/hProcess11"/>
    <dgm:cxn modelId="{A04FC249-F88A-404B-9A35-EEE6E290C09B}" type="presParOf" srcId="{D0E87B01-A64E-460F-AB63-5C3FCE6A257D}" destId="{CE87FD64-958A-4E12-A553-A7621E40C2EA}" srcOrd="0" destOrd="0" presId="urn:microsoft.com/office/officeart/2005/8/layout/hProcess11"/>
    <dgm:cxn modelId="{70FA3C14-195C-4B97-8FE4-41AE9420A441}" type="presParOf" srcId="{D0E87B01-A64E-460F-AB63-5C3FCE6A257D}" destId="{0D45CFB6-7E2B-4057-9BB6-A09A5FD7ADA2}" srcOrd="1" destOrd="0" presId="urn:microsoft.com/office/officeart/2005/8/layout/hProcess11"/>
    <dgm:cxn modelId="{490A001A-A28B-407E-B8C1-2C34137D89A7}" type="presParOf" srcId="{D0E87B01-A64E-460F-AB63-5C3FCE6A257D}" destId="{DFA330E9-7045-4754-A66C-79D3EA9467B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18D2FE7-92A3-402B-9555-147FD6EE11E8}" type="doc">
      <dgm:prSet loTypeId="urn:microsoft.com/office/officeart/2005/8/layout/hProcess9" loCatId="process" qsTypeId="urn:microsoft.com/office/officeart/2005/8/quickstyle/3d2" qsCatId="3D" csTypeId="urn:microsoft.com/office/officeart/2005/8/colors/accent1_1" csCatId="accent1"/>
      <dgm:spPr/>
      <dgm:t>
        <a:bodyPr/>
        <a:lstStyle/>
        <a:p>
          <a:endParaRPr lang="es-DO"/>
        </a:p>
      </dgm:t>
    </dgm:pt>
    <dgm:pt modelId="{D4D7736D-7876-4889-A8E0-3BE428F0722E}">
      <dgm:prSet/>
      <dgm:spPr/>
      <dgm:t>
        <a:bodyPr/>
        <a:lstStyle/>
        <a:p>
          <a:pPr algn="l"/>
          <a:r>
            <a:rPr lang="es-ES"/>
            <a:t>Nuestro propósito es cerrar la brecha tecnológica en el ámbito educativo, asegurando que cada estudiante y educador tenga acceso a recursos digitales de alta calidad que potencien su experiencia educativa.</a:t>
          </a:r>
          <a:endParaRPr lang="es-DO"/>
        </a:p>
      </dgm:t>
    </dgm:pt>
    <dgm:pt modelId="{32BB98AA-49E8-4BB6-89BF-7AA175B1E999}" type="parTrans" cxnId="{981DB700-FC63-4340-A4CB-69F5798CA349}">
      <dgm:prSet/>
      <dgm:spPr/>
      <dgm:t>
        <a:bodyPr/>
        <a:lstStyle/>
        <a:p>
          <a:pPr algn="l"/>
          <a:endParaRPr lang="es-DO"/>
        </a:p>
      </dgm:t>
    </dgm:pt>
    <dgm:pt modelId="{F6DC2433-29F3-4991-AFF1-298DBD88CF8D}" type="sibTrans" cxnId="{981DB700-FC63-4340-A4CB-69F5798CA349}">
      <dgm:prSet/>
      <dgm:spPr/>
      <dgm:t>
        <a:bodyPr/>
        <a:lstStyle/>
        <a:p>
          <a:pPr algn="l"/>
          <a:endParaRPr lang="es-DO"/>
        </a:p>
      </dgm:t>
    </dgm:pt>
    <dgm:pt modelId="{C4F29D7B-4BA9-4802-A33B-36E888FE2CB7}" type="pres">
      <dgm:prSet presAssocID="{918D2FE7-92A3-402B-9555-147FD6EE11E8}" presName="CompostProcess" presStyleCnt="0">
        <dgm:presLayoutVars>
          <dgm:dir/>
          <dgm:resizeHandles val="exact"/>
        </dgm:presLayoutVars>
      </dgm:prSet>
      <dgm:spPr/>
    </dgm:pt>
    <dgm:pt modelId="{D309EE54-CE9C-4FE3-8A58-9A659407B641}" type="pres">
      <dgm:prSet presAssocID="{918D2FE7-92A3-402B-9555-147FD6EE11E8}" presName="arrow" presStyleLbl="bgShp" presStyleIdx="0" presStyleCnt="1"/>
      <dgm:spPr/>
    </dgm:pt>
    <dgm:pt modelId="{20E9C403-4FE8-48CF-9991-442C84D1EBD7}" type="pres">
      <dgm:prSet presAssocID="{918D2FE7-92A3-402B-9555-147FD6EE11E8}" presName="linearProcess" presStyleCnt="0"/>
      <dgm:spPr/>
    </dgm:pt>
    <dgm:pt modelId="{DE16A6ED-C3D5-4179-82AD-8043ACB26D2C}" type="pres">
      <dgm:prSet presAssocID="{D4D7736D-7876-4889-A8E0-3BE428F0722E}" presName="textNode" presStyleLbl="node1" presStyleIdx="0" presStyleCnt="1">
        <dgm:presLayoutVars>
          <dgm:bulletEnabled val="1"/>
        </dgm:presLayoutVars>
      </dgm:prSet>
      <dgm:spPr/>
    </dgm:pt>
  </dgm:ptLst>
  <dgm:cxnLst>
    <dgm:cxn modelId="{981DB700-FC63-4340-A4CB-69F5798CA349}" srcId="{918D2FE7-92A3-402B-9555-147FD6EE11E8}" destId="{D4D7736D-7876-4889-A8E0-3BE428F0722E}" srcOrd="0" destOrd="0" parTransId="{32BB98AA-49E8-4BB6-89BF-7AA175B1E999}" sibTransId="{F6DC2433-29F3-4991-AFF1-298DBD88CF8D}"/>
    <dgm:cxn modelId="{9207794F-6346-44BB-973F-6BC132E4630D}" type="presOf" srcId="{918D2FE7-92A3-402B-9555-147FD6EE11E8}" destId="{C4F29D7B-4BA9-4802-A33B-36E888FE2CB7}" srcOrd="0" destOrd="0" presId="urn:microsoft.com/office/officeart/2005/8/layout/hProcess9"/>
    <dgm:cxn modelId="{F990DC75-81D8-4173-A0D5-526DA133EDA7}" type="presOf" srcId="{D4D7736D-7876-4889-A8E0-3BE428F0722E}" destId="{DE16A6ED-C3D5-4179-82AD-8043ACB26D2C}" srcOrd="0" destOrd="0" presId="urn:microsoft.com/office/officeart/2005/8/layout/hProcess9"/>
    <dgm:cxn modelId="{3218B8DF-5531-4F8A-ABA3-D87F4B1E905E}" type="presParOf" srcId="{C4F29D7B-4BA9-4802-A33B-36E888FE2CB7}" destId="{D309EE54-CE9C-4FE3-8A58-9A659407B641}" srcOrd="0" destOrd="0" presId="urn:microsoft.com/office/officeart/2005/8/layout/hProcess9"/>
    <dgm:cxn modelId="{3B825952-33DF-4D79-9E42-90D4737D2316}" type="presParOf" srcId="{C4F29D7B-4BA9-4802-A33B-36E888FE2CB7}" destId="{20E9C403-4FE8-48CF-9991-442C84D1EBD7}" srcOrd="1" destOrd="0" presId="urn:microsoft.com/office/officeart/2005/8/layout/hProcess9"/>
    <dgm:cxn modelId="{F18C442A-EA7F-4266-8C32-2E94D075F3AB}" type="presParOf" srcId="{20E9C403-4FE8-48CF-9991-442C84D1EBD7}" destId="{DE16A6ED-C3D5-4179-82AD-8043ACB26D2C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EF76143-D79B-4C51-8AA7-6799BE9C836C}" type="doc">
      <dgm:prSet loTypeId="urn:microsoft.com/office/officeart/2005/8/layout/venn3" loCatId="relationship" qsTypeId="urn:microsoft.com/office/officeart/2005/8/quickstyle/3d4" qsCatId="3D" csTypeId="urn:microsoft.com/office/officeart/2005/8/colors/colorful1" csCatId="colorful" phldr="1"/>
      <dgm:spPr/>
      <dgm:t>
        <a:bodyPr/>
        <a:lstStyle/>
        <a:p>
          <a:endParaRPr lang="es-DO"/>
        </a:p>
      </dgm:t>
    </dgm:pt>
    <dgm:pt modelId="{A2A42602-8FAD-4E21-81BB-C6393F23CF5B}">
      <dgm:prSet/>
      <dgm:spPr/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Seguimiento académico.</a:t>
          </a:r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C42DA7-A7CC-4999-BD1D-1ADACA3F7CF6}" type="parTrans" cxnId="{CAAC5F41-8164-471F-95BA-5D9AC100B10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FA2889-EAE4-4ECB-9F26-AAB1051E8470}" type="sibTrans" cxnId="{CAAC5F41-8164-471F-95BA-5D9AC100B10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45150E-6E83-4316-8297-BDDB155FCE14}">
      <dgm:prSet/>
      <dgm:spPr/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Gestión de datos.</a:t>
          </a:r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A62A4C-D6D9-4533-9D1F-3CBF41580E8C}" type="parTrans" cxnId="{D76C30DC-B5DB-4408-9789-53BD582CBE46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37B29B-0C4F-4999-835D-A240E20B1B6D}" type="sibTrans" cxnId="{D76C30DC-B5DB-4408-9789-53BD582CBE46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D9FC40-B306-44F2-B340-458CB3988B2F}">
      <dgm:prSet/>
      <dgm:spPr/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Control administrativo.</a:t>
          </a:r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2C34D5-189B-4313-9E38-10BC60E1425D}" type="parTrans" cxnId="{8DED2374-A809-430A-8AAE-620562A6AD6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CC1BF5-2966-4B97-9ACC-4F258452B4A3}" type="sibTrans" cxnId="{8DED2374-A809-430A-8AAE-620562A6AD6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A39889-B349-4DB7-B7D6-E163B9115580}">
      <dgm:prSet/>
      <dgm:spPr/>
      <dgm:t>
        <a:bodyPr/>
        <a:lstStyle/>
        <a:p>
          <a:r>
            <a:rPr lang="es-DO" b="1">
              <a:latin typeface="Arial" panose="020B0604020202020204" pitchFamily="34" charset="0"/>
              <a:cs typeface="Arial" panose="020B0604020202020204" pitchFamily="34" charset="0"/>
            </a:rPr>
            <a:t>Gestión institucional.</a:t>
          </a:r>
        </a:p>
      </dgm:t>
    </dgm:pt>
    <dgm:pt modelId="{B28B5DB3-1A51-435E-83C3-B4F795595466}" type="parTrans" cxnId="{E99F301D-C0C6-436A-90A5-BE44F661432C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551C14-5930-41A0-8889-E63B92251D85}" type="sibTrans" cxnId="{E99F301D-C0C6-436A-90A5-BE44F661432C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AC042E-C121-4DA0-BAC9-BFEE21AB883F}">
      <dgm:prSet/>
      <dgm:spPr>
        <a:solidFill>
          <a:schemeClr val="accent6">
            <a:hueOff val="0"/>
            <a:satOff val="0"/>
            <a:lumOff val="0"/>
            <a:alpha val="0"/>
          </a:schemeClr>
        </a:solidFill>
      </dgm:spPr>
      <dgm:t>
        <a:bodyPr/>
        <a:lstStyle/>
        <a:p>
          <a:r>
            <a:rPr lang="es-DO" b="1" dirty="0">
              <a:latin typeface="Arial" panose="020B0604020202020204" pitchFamily="34" charset="0"/>
              <a:cs typeface="Arial" panose="020B0604020202020204" pitchFamily="34" charset="0"/>
            </a:rPr>
            <a:t>Integración de datos.</a:t>
          </a:r>
        </a:p>
      </dgm:t>
    </dgm:pt>
    <dgm:pt modelId="{330BCE93-EF77-4335-9FA1-7288C4E9F05C}" type="parTrans" cxnId="{8B9BF1D1-BE26-4C4B-9BD3-23FC6F93BAAC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469C57-C21F-406B-852F-90E725E53295}" type="sibTrans" cxnId="{8B9BF1D1-BE26-4C4B-9BD3-23FC6F93BAAC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A9A1AB-DBDD-4826-8DAF-F5C2B86983CF}" type="pres">
      <dgm:prSet presAssocID="{FEF76143-D79B-4C51-8AA7-6799BE9C836C}" presName="Name0" presStyleCnt="0">
        <dgm:presLayoutVars>
          <dgm:dir/>
          <dgm:resizeHandles val="exact"/>
        </dgm:presLayoutVars>
      </dgm:prSet>
      <dgm:spPr/>
    </dgm:pt>
    <dgm:pt modelId="{91D1495A-A1F0-4A72-B03E-A2BBA3FB315D}" type="pres">
      <dgm:prSet presAssocID="{A2A42602-8FAD-4E21-81BB-C6393F23CF5B}" presName="Name5" presStyleLbl="vennNode1" presStyleIdx="0" presStyleCnt="5">
        <dgm:presLayoutVars>
          <dgm:bulletEnabled val="1"/>
        </dgm:presLayoutVars>
      </dgm:prSet>
      <dgm:spPr/>
    </dgm:pt>
    <dgm:pt modelId="{732945FB-0603-49E7-918B-835039E31B2D}" type="pres">
      <dgm:prSet presAssocID="{8AFA2889-EAE4-4ECB-9F26-AAB1051E8470}" presName="space" presStyleCnt="0"/>
      <dgm:spPr/>
    </dgm:pt>
    <dgm:pt modelId="{F276F47B-E223-4723-BA40-EA7D41849FD0}" type="pres">
      <dgm:prSet presAssocID="{2A45150E-6E83-4316-8297-BDDB155FCE14}" presName="Name5" presStyleLbl="vennNode1" presStyleIdx="1" presStyleCnt="5" custLinFactX="-59623" custLinFactNeighborX="-100000" custLinFactNeighborY="0">
        <dgm:presLayoutVars>
          <dgm:bulletEnabled val="1"/>
        </dgm:presLayoutVars>
      </dgm:prSet>
      <dgm:spPr/>
    </dgm:pt>
    <dgm:pt modelId="{E30BCC90-28EE-4B69-A790-DB6E8D2D84E5}" type="pres">
      <dgm:prSet presAssocID="{5037B29B-0C4F-4999-835D-A240E20B1B6D}" presName="space" presStyleCnt="0"/>
      <dgm:spPr/>
    </dgm:pt>
    <dgm:pt modelId="{E38D1031-4753-4D23-BD4B-3D489FFDB51D}" type="pres">
      <dgm:prSet presAssocID="{4BD9FC40-B306-44F2-B340-458CB3988B2F}" presName="Name5" presStyleLbl="vennNode1" presStyleIdx="2" presStyleCnt="5" custLinFactX="-119621" custLinFactNeighborX="-200000">
        <dgm:presLayoutVars>
          <dgm:bulletEnabled val="1"/>
        </dgm:presLayoutVars>
      </dgm:prSet>
      <dgm:spPr/>
    </dgm:pt>
    <dgm:pt modelId="{9F76493D-A487-4FCB-9CC6-F033C6099F62}" type="pres">
      <dgm:prSet presAssocID="{65CC1BF5-2966-4B97-9ACC-4F258452B4A3}" presName="space" presStyleCnt="0"/>
      <dgm:spPr/>
    </dgm:pt>
    <dgm:pt modelId="{AE612BA6-69BD-4D39-82FD-846F35E8DB59}" type="pres">
      <dgm:prSet presAssocID="{05A39889-B349-4DB7-B7D6-E163B9115580}" presName="Name5" presStyleLbl="vennNode1" presStyleIdx="3" presStyleCnt="5" custLinFactX="-199621" custLinFactNeighborX="-200000">
        <dgm:presLayoutVars>
          <dgm:bulletEnabled val="1"/>
        </dgm:presLayoutVars>
      </dgm:prSet>
      <dgm:spPr/>
    </dgm:pt>
    <dgm:pt modelId="{12419A64-DC8E-4F16-B68F-E955FDBB123F}" type="pres">
      <dgm:prSet presAssocID="{CB551C14-5930-41A0-8889-E63B92251D85}" presName="space" presStyleCnt="0"/>
      <dgm:spPr/>
    </dgm:pt>
    <dgm:pt modelId="{837D45FF-7EE9-4E7A-9141-65ABA040068E}" type="pres">
      <dgm:prSet presAssocID="{1DAC042E-C121-4DA0-BAC9-BFEE21AB883F}" presName="Name5" presStyleLbl="vennNode1" presStyleIdx="4" presStyleCnt="5" custLinFactX="-259621" custLinFactNeighborX="-300000">
        <dgm:presLayoutVars>
          <dgm:bulletEnabled val="1"/>
        </dgm:presLayoutVars>
      </dgm:prSet>
      <dgm:spPr/>
    </dgm:pt>
  </dgm:ptLst>
  <dgm:cxnLst>
    <dgm:cxn modelId="{ED3F7917-F381-4059-B310-9CD360E1CD81}" type="presOf" srcId="{1DAC042E-C121-4DA0-BAC9-BFEE21AB883F}" destId="{837D45FF-7EE9-4E7A-9141-65ABA040068E}" srcOrd="0" destOrd="0" presId="urn:microsoft.com/office/officeart/2005/8/layout/venn3"/>
    <dgm:cxn modelId="{E99F301D-C0C6-436A-90A5-BE44F661432C}" srcId="{FEF76143-D79B-4C51-8AA7-6799BE9C836C}" destId="{05A39889-B349-4DB7-B7D6-E163B9115580}" srcOrd="3" destOrd="0" parTransId="{B28B5DB3-1A51-435E-83C3-B4F795595466}" sibTransId="{CB551C14-5930-41A0-8889-E63B92251D85}"/>
    <dgm:cxn modelId="{7700D128-D42B-4A57-948C-28882B6A3AA0}" type="presOf" srcId="{A2A42602-8FAD-4E21-81BB-C6393F23CF5B}" destId="{91D1495A-A1F0-4A72-B03E-A2BBA3FB315D}" srcOrd="0" destOrd="0" presId="urn:microsoft.com/office/officeart/2005/8/layout/venn3"/>
    <dgm:cxn modelId="{CAAC5F41-8164-471F-95BA-5D9AC100B10B}" srcId="{FEF76143-D79B-4C51-8AA7-6799BE9C836C}" destId="{A2A42602-8FAD-4E21-81BB-C6393F23CF5B}" srcOrd="0" destOrd="0" parTransId="{D4C42DA7-A7CC-4999-BD1D-1ADACA3F7CF6}" sibTransId="{8AFA2889-EAE4-4ECB-9F26-AAB1051E8470}"/>
    <dgm:cxn modelId="{CC746B50-6673-4FC5-ACA0-C3973F26479D}" type="presOf" srcId="{4BD9FC40-B306-44F2-B340-458CB3988B2F}" destId="{E38D1031-4753-4D23-BD4B-3D489FFDB51D}" srcOrd="0" destOrd="0" presId="urn:microsoft.com/office/officeart/2005/8/layout/venn3"/>
    <dgm:cxn modelId="{8DED2374-A809-430A-8AAE-620562A6AD61}" srcId="{FEF76143-D79B-4C51-8AA7-6799BE9C836C}" destId="{4BD9FC40-B306-44F2-B340-458CB3988B2F}" srcOrd="2" destOrd="0" parTransId="{5C2C34D5-189B-4313-9E38-10BC60E1425D}" sibTransId="{65CC1BF5-2966-4B97-9ACC-4F258452B4A3}"/>
    <dgm:cxn modelId="{4506ECBD-B955-4AC5-A194-83C78F8566CB}" type="presOf" srcId="{FEF76143-D79B-4C51-8AA7-6799BE9C836C}" destId="{9FA9A1AB-DBDD-4826-8DAF-F5C2B86983CF}" srcOrd="0" destOrd="0" presId="urn:microsoft.com/office/officeart/2005/8/layout/venn3"/>
    <dgm:cxn modelId="{8B9BF1D1-BE26-4C4B-9BD3-23FC6F93BAAC}" srcId="{FEF76143-D79B-4C51-8AA7-6799BE9C836C}" destId="{1DAC042E-C121-4DA0-BAC9-BFEE21AB883F}" srcOrd="4" destOrd="0" parTransId="{330BCE93-EF77-4335-9FA1-7288C4E9F05C}" sibTransId="{7B469C57-C21F-406B-852F-90E725E53295}"/>
    <dgm:cxn modelId="{1D2571D2-EF3E-472A-B3D0-72754A78CD03}" type="presOf" srcId="{2A45150E-6E83-4316-8297-BDDB155FCE14}" destId="{F276F47B-E223-4723-BA40-EA7D41849FD0}" srcOrd="0" destOrd="0" presId="urn:microsoft.com/office/officeart/2005/8/layout/venn3"/>
    <dgm:cxn modelId="{D76C30DC-B5DB-4408-9789-53BD582CBE46}" srcId="{FEF76143-D79B-4C51-8AA7-6799BE9C836C}" destId="{2A45150E-6E83-4316-8297-BDDB155FCE14}" srcOrd="1" destOrd="0" parTransId="{A2A62A4C-D6D9-4533-9D1F-3CBF41580E8C}" sibTransId="{5037B29B-0C4F-4999-835D-A240E20B1B6D}"/>
    <dgm:cxn modelId="{0660BCE4-ABE2-499E-92FF-8FFB861FE137}" type="presOf" srcId="{05A39889-B349-4DB7-B7D6-E163B9115580}" destId="{AE612BA6-69BD-4D39-82FD-846F35E8DB59}" srcOrd="0" destOrd="0" presId="urn:microsoft.com/office/officeart/2005/8/layout/venn3"/>
    <dgm:cxn modelId="{4AFE17D0-FC98-440B-84BD-10281140FF6C}" type="presParOf" srcId="{9FA9A1AB-DBDD-4826-8DAF-F5C2B86983CF}" destId="{91D1495A-A1F0-4A72-B03E-A2BBA3FB315D}" srcOrd="0" destOrd="0" presId="urn:microsoft.com/office/officeart/2005/8/layout/venn3"/>
    <dgm:cxn modelId="{88C46069-17A8-496C-B6CB-CDCEF13D1B53}" type="presParOf" srcId="{9FA9A1AB-DBDD-4826-8DAF-F5C2B86983CF}" destId="{732945FB-0603-49E7-918B-835039E31B2D}" srcOrd="1" destOrd="0" presId="urn:microsoft.com/office/officeart/2005/8/layout/venn3"/>
    <dgm:cxn modelId="{2E5452ED-E2AD-40AC-B888-66327F139D8D}" type="presParOf" srcId="{9FA9A1AB-DBDD-4826-8DAF-F5C2B86983CF}" destId="{F276F47B-E223-4723-BA40-EA7D41849FD0}" srcOrd="2" destOrd="0" presId="urn:microsoft.com/office/officeart/2005/8/layout/venn3"/>
    <dgm:cxn modelId="{9311D683-2D4D-4B3A-A21B-05952FD376E0}" type="presParOf" srcId="{9FA9A1AB-DBDD-4826-8DAF-F5C2B86983CF}" destId="{E30BCC90-28EE-4B69-A790-DB6E8D2D84E5}" srcOrd="3" destOrd="0" presId="urn:microsoft.com/office/officeart/2005/8/layout/venn3"/>
    <dgm:cxn modelId="{46C407C9-56D7-42C0-A569-315C358316A9}" type="presParOf" srcId="{9FA9A1AB-DBDD-4826-8DAF-F5C2B86983CF}" destId="{E38D1031-4753-4D23-BD4B-3D489FFDB51D}" srcOrd="4" destOrd="0" presId="urn:microsoft.com/office/officeart/2005/8/layout/venn3"/>
    <dgm:cxn modelId="{1D7760AE-1763-46A6-824C-37DFE753C7AE}" type="presParOf" srcId="{9FA9A1AB-DBDD-4826-8DAF-F5C2B86983CF}" destId="{9F76493D-A487-4FCB-9CC6-F033C6099F62}" srcOrd="5" destOrd="0" presId="urn:microsoft.com/office/officeart/2005/8/layout/venn3"/>
    <dgm:cxn modelId="{63A971DB-76AA-48D6-AB5C-937906FCB7F3}" type="presParOf" srcId="{9FA9A1AB-DBDD-4826-8DAF-F5C2B86983CF}" destId="{AE612BA6-69BD-4D39-82FD-846F35E8DB59}" srcOrd="6" destOrd="0" presId="urn:microsoft.com/office/officeart/2005/8/layout/venn3"/>
    <dgm:cxn modelId="{D495AA40-A5F6-47FF-A2D4-6C246CEE52B4}" type="presParOf" srcId="{9FA9A1AB-DBDD-4826-8DAF-F5C2B86983CF}" destId="{12419A64-DC8E-4F16-B68F-E955FDBB123F}" srcOrd="7" destOrd="0" presId="urn:microsoft.com/office/officeart/2005/8/layout/venn3"/>
    <dgm:cxn modelId="{25DE8CE0-9FD3-421B-A512-2D733E4A71A5}" type="presParOf" srcId="{9FA9A1AB-DBDD-4826-8DAF-F5C2B86983CF}" destId="{837D45FF-7EE9-4E7A-9141-65ABA040068E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B12BFC5-920A-4911-835F-3051A2E5A3DA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DO"/>
        </a:p>
      </dgm:t>
    </dgm:pt>
    <dgm:pt modelId="{A2893544-356F-483D-BED0-3049A50C0AC4}">
      <dgm:prSet/>
      <dgm:spPr/>
      <dgm:t>
        <a:bodyPr/>
        <a:lstStyle/>
        <a:p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Sistema de gestión escolar integral diseñado para transformar digitalmente colegios y escuelas de nivel primario y secundario, a través de la gestión ágil, eficiente y efectiva.</a:t>
          </a:r>
          <a:endParaRPr lang="es-DO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604BB9-8D20-4B20-AC43-4211B309147C}" type="parTrans" cxnId="{093EE0F1-71D2-441D-9BFC-8472A3DAA2C6}">
      <dgm:prSet/>
      <dgm:spPr/>
      <dgm:t>
        <a:bodyPr/>
        <a:lstStyle/>
        <a:p>
          <a:endParaRPr lang="es-D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F4EEAF-D36E-4DF9-9FAD-A1417EA277EF}" type="sibTrans" cxnId="{093EE0F1-71D2-441D-9BFC-8472A3DAA2C6}">
      <dgm:prSet/>
      <dgm:spPr/>
      <dgm:t>
        <a:bodyPr/>
        <a:lstStyle/>
        <a:p>
          <a:endParaRPr lang="es-D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254A15-AA2F-4581-B677-BDB015BC400A}" type="pres">
      <dgm:prSet presAssocID="{3B12BFC5-920A-4911-835F-3051A2E5A3DA}" presName="linear" presStyleCnt="0">
        <dgm:presLayoutVars>
          <dgm:animLvl val="lvl"/>
          <dgm:resizeHandles val="exact"/>
        </dgm:presLayoutVars>
      </dgm:prSet>
      <dgm:spPr/>
    </dgm:pt>
    <dgm:pt modelId="{7261BA45-19C2-4593-A95F-05F7D7164D32}" type="pres">
      <dgm:prSet presAssocID="{A2893544-356F-483D-BED0-3049A50C0AC4}" presName="parentText" presStyleLbl="node1" presStyleIdx="0" presStyleCnt="1" custLinFactNeighborX="-3774" custLinFactNeighborY="-31732">
        <dgm:presLayoutVars>
          <dgm:chMax val="0"/>
          <dgm:bulletEnabled val="1"/>
        </dgm:presLayoutVars>
      </dgm:prSet>
      <dgm:spPr/>
    </dgm:pt>
  </dgm:ptLst>
  <dgm:cxnLst>
    <dgm:cxn modelId="{F6341F30-8F15-4856-BDE8-8D18F52A6CE5}" type="presOf" srcId="{A2893544-356F-483D-BED0-3049A50C0AC4}" destId="{7261BA45-19C2-4593-A95F-05F7D7164D32}" srcOrd="0" destOrd="0" presId="urn:microsoft.com/office/officeart/2005/8/layout/vList2"/>
    <dgm:cxn modelId="{E2290F77-6BD5-42AF-9680-DA55C122107F}" type="presOf" srcId="{3B12BFC5-920A-4911-835F-3051A2E5A3DA}" destId="{7B254A15-AA2F-4581-B677-BDB015BC400A}" srcOrd="0" destOrd="0" presId="urn:microsoft.com/office/officeart/2005/8/layout/vList2"/>
    <dgm:cxn modelId="{093EE0F1-71D2-441D-9BFC-8472A3DAA2C6}" srcId="{3B12BFC5-920A-4911-835F-3051A2E5A3DA}" destId="{A2893544-356F-483D-BED0-3049A50C0AC4}" srcOrd="0" destOrd="0" parTransId="{B2604BB9-8D20-4B20-AC43-4211B309147C}" sibTransId="{FEF4EEAF-D36E-4DF9-9FAD-A1417EA277EF}"/>
    <dgm:cxn modelId="{64951B52-8EAD-4682-BFD5-3F32BE95C863}" type="presParOf" srcId="{7B254A15-AA2F-4581-B677-BDB015BC400A}" destId="{7261BA45-19C2-4593-A95F-05F7D7164D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1F213BEC-1FED-4180-8315-C6F60A50E7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DO"/>
        </a:p>
      </dgm:t>
    </dgm:pt>
    <dgm:pt modelId="{D55B05B7-787F-4739-8DF6-92809C29F494}" type="pres">
      <dgm:prSet presAssocID="{1F213BEC-1FED-4180-8315-C6F60A50E7B2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CDC7AB18-25AF-4F21-A1D8-950F250E402B}" type="presOf" srcId="{1F213BEC-1FED-4180-8315-C6F60A50E7B2}" destId="{D55B05B7-787F-4739-8DF6-92809C29F49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EF76143-D79B-4C51-8AA7-6799BE9C836C}" type="doc">
      <dgm:prSet loTypeId="urn:microsoft.com/office/officeart/2005/8/layout/venn3" loCatId="relationship" qsTypeId="urn:microsoft.com/office/officeart/2005/8/quickstyle/3d4" qsCatId="3D" csTypeId="urn:microsoft.com/office/officeart/2005/8/colors/colorful1" csCatId="colorful"/>
      <dgm:spPr/>
      <dgm:t>
        <a:bodyPr/>
        <a:lstStyle/>
        <a:p>
          <a:endParaRPr lang="es-DO"/>
        </a:p>
      </dgm:t>
    </dgm:pt>
    <dgm:pt modelId="{A2A42602-8FAD-4E21-81BB-C6393F23CF5B}">
      <dgm:prSet/>
      <dgm:spPr/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Seguimiento académico.</a:t>
          </a:r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C42DA7-A7CC-4999-BD1D-1ADACA3F7CF6}" type="parTrans" cxnId="{CAAC5F41-8164-471F-95BA-5D9AC100B10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AFA2889-EAE4-4ECB-9F26-AAB1051E8470}" type="sibTrans" cxnId="{CAAC5F41-8164-471F-95BA-5D9AC100B10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45150E-6E83-4316-8297-BDDB155FCE14}">
      <dgm:prSet/>
      <dgm:spPr/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Gestión de datos.</a:t>
          </a:r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2A62A4C-D6D9-4533-9D1F-3CBF41580E8C}" type="parTrans" cxnId="{D76C30DC-B5DB-4408-9789-53BD582CBE46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037B29B-0C4F-4999-835D-A240E20B1B6D}" type="sibTrans" cxnId="{D76C30DC-B5DB-4408-9789-53BD582CBE46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BD9FC40-B306-44F2-B340-458CB3988B2F}">
      <dgm:prSet/>
      <dgm:spPr/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Control administrativo.</a:t>
          </a:r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2C34D5-189B-4313-9E38-10BC60E1425D}" type="parTrans" cxnId="{8DED2374-A809-430A-8AAE-620562A6AD6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CC1BF5-2966-4B97-9ACC-4F258452B4A3}" type="sibTrans" cxnId="{8DED2374-A809-430A-8AAE-620562A6AD6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5A39889-B349-4DB7-B7D6-E163B9115580}">
      <dgm:prSet/>
      <dgm:spPr/>
      <dgm:t>
        <a:bodyPr/>
        <a:lstStyle/>
        <a:p>
          <a:r>
            <a:rPr lang="es-DO" b="1">
              <a:latin typeface="Arial" panose="020B0604020202020204" pitchFamily="34" charset="0"/>
              <a:cs typeface="Arial" panose="020B0604020202020204" pitchFamily="34" charset="0"/>
            </a:rPr>
            <a:t>Gestión institucional.</a:t>
          </a:r>
        </a:p>
      </dgm:t>
    </dgm:pt>
    <dgm:pt modelId="{B28B5DB3-1A51-435E-83C3-B4F795595466}" type="parTrans" cxnId="{E99F301D-C0C6-436A-90A5-BE44F661432C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551C14-5930-41A0-8889-E63B92251D85}" type="sibTrans" cxnId="{E99F301D-C0C6-436A-90A5-BE44F661432C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DAC042E-C121-4DA0-BAC9-BFEE21AB883F}">
      <dgm:prSet/>
      <dgm:spPr/>
      <dgm:t>
        <a:bodyPr/>
        <a:lstStyle/>
        <a:p>
          <a:r>
            <a:rPr lang="es-DO" b="1">
              <a:latin typeface="Arial" panose="020B0604020202020204" pitchFamily="34" charset="0"/>
              <a:cs typeface="Arial" panose="020B0604020202020204" pitchFamily="34" charset="0"/>
            </a:rPr>
            <a:t>Integración de datos.</a:t>
          </a:r>
        </a:p>
      </dgm:t>
    </dgm:pt>
    <dgm:pt modelId="{330BCE93-EF77-4335-9FA1-7288C4E9F05C}" type="parTrans" cxnId="{8B9BF1D1-BE26-4C4B-9BD3-23FC6F93BAAC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469C57-C21F-406B-852F-90E725E53295}" type="sibTrans" cxnId="{8B9BF1D1-BE26-4C4B-9BD3-23FC6F93BAAC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FA9A1AB-DBDD-4826-8DAF-F5C2B86983CF}" type="pres">
      <dgm:prSet presAssocID="{FEF76143-D79B-4C51-8AA7-6799BE9C836C}" presName="Name0" presStyleCnt="0">
        <dgm:presLayoutVars>
          <dgm:dir/>
          <dgm:resizeHandles val="exact"/>
        </dgm:presLayoutVars>
      </dgm:prSet>
      <dgm:spPr/>
    </dgm:pt>
    <dgm:pt modelId="{91D1495A-A1F0-4A72-B03E-A2BBA3FB315D}" type="pres">
      <dgm:prSet presAssocID="{A2A42602-8FAD-4E21-81BB-C6393F23CF5B}" presName="Name5" presStyleLbl="vennNode1" presStyleIdx="0" presStyleCnt="5">
        <dgm:presLayoutVars>
          <dgm:bulletEnabled val="1"/>
        </dgm:presLayoutVars>
      </dgm:prSet>
      <dgm:spPr/>
    </dgm:pt>
    <dgm:pt modelId="{732945FB-0603-49E7-918B-835039E31B2D}" type="pres">
      <dgm:prSet presAssocID="{8AFA2889-EAE4-4ECB-9F26-AAB1051E8470}" presName="space" presStyleCnt="0"/>
      <dgm:spPr/>
    </dgm:pt>
    <dgm:pt modelId="{F276F47B-E223-4723-BA40-EA7D41849FD0}" type="pres">
      <dgm:prSet presAssocID="{2A45150E-6E83-4316-8297-BDDB155FCE14}" presName="Name5" presStyleLbl="vennNode1" presStyleIdx="1" presStyleCnt="5">
        <dgm:presLayoutVars>
          <dgm:bulletEnabled val="1"/>
        </dgm:presLayoutVars>
      </dgm:prSet>
      <dgm:spPr/>
    </dgm:pt>
    <dgm:pt modelId="{E30BCC90-28EE-4B69-A790-DB6E8D2D84E5}" type="pres">
      <dgm:prSet presAssocID="{5037B29B-0C4F-4999-835D-A240E20B1B6D}" presName="space" presStyleCnt="0"/>
      <dgm:spPr/>
    </dgm:pt>
    <dgm:pt modelId="{E38D1031-4753-4D23-BD4B-3D489FFDB51D}" type="pres">
      <dgm:prSet presAssocID="{4BD9FC40-B306-44F2-B340-458CB3988B2F}" presName="Name5" presStyleLbl="vennNode1" presStyleIdx="2" presStyleCnt="5">
        <dgm:presLayoutVars>
          <dgm:bulletEnabled val="1"/>
        </dgm:presLayoutVars>
      </dgm:prSet>
      <dgm:spPr/>
    </dgm:pt>
    <dgm:pt modelId="{9F76493D-A487-4FCB-9CC6-F033C6099F62}" type="pres">
      <dgm:prSet presAssocID="{65CC1BF5-2966-4B97-9ACC-4F258452B4A3}" presName="space" presStyleCnt="0"/>
      <dgm:spPr/>
    </dgm:pt>
    <dgm:pt modelId="{AE612BA6-69BD-4D39-82FD-846F35E8DB59}" type="pres">
      <dgm:prSet presAssocID="{05A39889-B349-4DB7-B7D6-E163B9115580}" presName="Name5" presStyleLbl="vennNode1" presStyleIdx="3" presStyleCnt="5">
        <dgm:presLayoutVars>
          <dgm:bulletEnabled val="1"/>
        </dgm:presLayoutVars>
      </dgm:prSet>
      <dgm:spPr/>
    </dgm:pt>
    <dgm:pt modelId="{12419A64-DC8E-4F16-B68F-E955FDBB123F}" type="pres">
      <dgm:prSet presAssocID="{CB551C14-5930-41A0-8889-E63B92251D85}" presName="space" presStyleCnt="0"/>
      <dgm:spPr/>
    </dgm:pt>
    <dgm:pt modelId="{837D45FF-7EE9-4E7A-9141-65ABA040068E}" type="pres">
      <dgm:prSet presAssocID="{1DAC042E-C121-4DA0-BAC9-BFEE21AB883F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ED3F7917-F381-4059-B310-9CD360E1CD81}" type="presOf" srcId="{1DAC042E-C121-4DA0-BAC9-BFEE21AB883F}" destId="{837D45FF-7EE9-4E7A-9141-65ABA040068E}" srcOrd="0" destOrd="0" presId="urn:microsoft.com/office/officeart/2005/8/layout/venn3"/>
    <dgm:cxn modelId="{E99F301D-C0C6-436A-90A5-BE44F661432C}" srcId="{FEF76143-D79B-4C51-8AA7-6799BE9C836C}" destId="{05A39889-B349-4DB7-B7D6-E163B9115580}" srcOrd="3" destOrd="0" parTransId="{B28B5DB3-1A51-435E-83C3-B4F795595466}" sibTransId="{CB551C14-5930-41A0-8889-E63B92251D85}"/>
    <dgm:cxn modelId="{7700D128-D42B-4A57-948C-28882B6A3AA0}" type="presOf" srcId="{A2A42602-8FAD-4E21-81BB-C6393F23CF5B}" destId="{91D1495A-A1F0-4A72-B03E-A2BBA3FB315D}" srcOrd="0" destOrd="0" presId="urn:microsoft.com/office/officeart/2005/8/layout/venn3"/>
    <dgm:cxn modelId="{CAAC5F41-8164-471F-95BA-5D9AC100B10B}" srcId="{FEF76143-D79B-4C51-8AA7-6799BE9C836C}" destId="{A2A42602-8FAD-4E21-81BB-C6393F23CF5B}" srcOrd="0" destOrd="0" parTransId="{D4C42DA7-A7CC-4999-BD1D-1ADACA3F7CF6}" sibTransId="{8AFA2889-EAE4-4ECB-9F26-AAB1051E8470}"/>
    <dgm:cxn modelId="{CC746B50-6673-4FC5-ACA0-C3973F26479D}" type="presOf" srcId="{4BD9FC40-B306-44F2-B340-458CB3988B2F}" destId="{E38D1031-4753-4D23-BD4B-3D489FFDB51D}" srcOrd="0" destOrd="0" presId="urn:microsoft.com/office/officeart/2005/8/layout/venn3"/>
    <dgm:cxn modelId="{8DED2374-A809-430A-8AAE-620562A6AD61}" srcId="{FEF76143-D79B-4C51-8AA7-6799BE9C836C}" destId="{4BD9FC40-B306-44F2-B340-458CB3988B2F}" srcOrd="2" destOrd="0" parTransId="{5C2C34D5-189B-4313-9E38-10BC60E1425D}" sibTransId="{65CC1BF5-2966-4B97-9ACC-4F258452B4A3}"/>
    <dgm:cxn modelId="{4506ECBD-B955-4AC5-A194-83C78F8566CB}" type="presOf" srcId="{FEF76143-D79B-4C51-8AA7-6799BE9C836C}" destId="{9FA9A1AB-DBDD-4826-8DAF-F5C2B86983CF}" srcOrd="0" destOrd="0" presId="urn:microsoft.com/office/officeart/2005/8/layout/venn3"/>
    <dgm:cxn modelId="{8B9BF1D1-BE26-4C4B-9BD3-23FC6F93BAAC}" srcId="{FEF76143-D79B-4C51-8AA7-6799BE9C836C}" destId="{1DAC042E-C121-4DA0-BAC9-BFEE21AB883F}" srcOrd="4" destOrd="0" parTransId="{330BCE93-EF77-4335-9FA1-7288C4E9F05C}" sibTransId="{7B469C57-C21F-406B-852F-90E725E53295}"/>
    <dgm:cxn modelId="{1D2571D2-EF3E-472A-B3D0-72754A78CD03}" type="presOf" srcId="{2A45150E-6E83-4316-8297-BDDB155FCE14}" destId="{F276F47B-E223-4723-BA40-EA7D41849FD0}" srcOrd="0" destOrd="0" presId="urn:microsoft.com/office/officeart/2005/8/layout/venn3"/>
    <dgm:cxn modelId="{D76C30DC-B5DB-4408-9789-53BD582CBE46}" srcId="{FEF76143-D79B-4C51-8AA7-6799BE9C836C}" destId="{2A45150E-6E83-4316-8297-BDDB155FCE14}" srcOrd="1" destOrd="0" parTransId="{A2A62A4C-D6D9-4533-9D1F-3CBF41580E8C}" sibTransId="{5037B29B-0C4F-4999-835D-A240E20B1B6D}"/>
    <dgm:cxn modelId="{0660BCE4-ABE2-499E-92FF-8FFB861FE137}" type="presOf" srcId="{05A39889-B349-4DB7-B7D6-E163B9115580}" destId="{AE612BA6-69BD-4D39-82FD-846F35E8DB59}" srcOrd="0" destOrd="0" presId="urn:microsoft.com/office/officeart/2005/8/layout/venn3"/>
    <dgm:cxn modelId="{4AFE17D0-FC98-440B-84BD-10281140FF6C}" type="presParOf" srcId="{9FA9A1AB-DBDD-4826-8DAF-F5C2B86983CF}" destId="{91D1495A-A1F0-4A72-B03E-A2BBA3FB315D}" srcOrd="0" destOrd="0" presId="urn:microsoft.com/office/officeart/2005/8/layout/venn3"/>
    <dgm:cxn modelId="{88C46069-17A8-496C-B6CB-CDCEF13D1B53}" type="presParOf" srcId="{9FA9A1AB-DBDD-4826-8DAF-F5C2B86983CF}" destId="{732945FB-0603-49E7-918B-835039E31B2D}" srcOrd="1" destOrd="0" presId="urn:microsoft.com/office/officeart/2005/8/layout/venn3"/>
    <dgm:cxn modelId="{2E5452ED-E2AD-40AC-B888-66327F139D8D}" type="presParOf" srcId="{9FA9A1AB-DBDD-4826-8DAF-F5C2B86983CF}" destId="{F276F47B-E223-4723-BA40-EA7D41849FD0}" srcOrd="2" destOrd="0" presId="urn:microsoft.com/office/officeart/2005/8/layout/venn3"/>
    <dgm:cxn modelId="{9311D683-2D4D-4B3A-A21B-05952FD376E0}" type="presParOf" srcId="{9FA9A1AB-DBDD-4826-8DAF-F5C2B86983CF}" destId="{E30BCC90-28EE-4B69-A790-DB6E8D2D84E5}" srcOrd="3" destOrd="0" presId="urn:microsoft.com/office/officeart/2005/8/layout/venn3"/>
    <dgm:cxn modelId="{46C407C9-56D7-42C0-A569-315C358316A9}" type="presParOf" srcId="{9FA9A1AB-DBDD-4826-8DAF-F5C2B86983CF}" destId="{E38D1031-4753-4D23-BD4B-3D489FFDB51D}" srcOrd="4" destOrd="0" presId="urn:microsoft.com/office/officeart/2005/8/layout/venn3"/>
    <dgm:cxn modelId="{1D7760AE-1763-46A6-824C-37DFE753C7AE}" type="presParOf" srcId="{9FA9A1AB-DBDD-4826-8DAF-F5C2B86983CF}" destId="{9F76493D-A487-4FCB-9CC6-F033C6099F62}" srcOrd="5" destOrd="0" presId="urn:microsoft.com/office/officeart/2005/8/layout/venn3"/>
    <dgm:cxn modelId="{63A971DB-76AA-48D6-AB5C-937906FCB7F3}" type="presParOf" srcId="{9FA9A1AB-DBDD-4826-8DAF-F5C2B86983CF}" destId="{AE612BA6-69BD-4D39-82FD-846F35E8DB59}" srcOrd="6" destOrd="0" presId="urn:microsoft.com/office/officeart/2005/8/layout/venn3"/>
    <dgm:cxn modelId="{D495AA40-A5F6-47FF-A2D4-6C246CEE52B4}" type="presParOf" srcId="{9FA9A1AB-DBDD-4826-8DAF-F5C2B86983CF}" destId="{12419A64-DC8E-4F16-B68F-E955FDBB123F}" srcOrd="7" destOrd="0" presId="urn:microsoft.com/office/officeart/2005/8/layout/venn3"/>
    <dgm:cxn modelId="{25DE8CE0-9FD3-421B-A512-2D733E4A71A5}" type="presParOf" srcId="{9FA9A1AB-DBDD-4826-8DAF-F5C2B86983CF}" destId="{837D45FF-7EE9-4E7A-9141-65ABA040068E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3B12BFC5-920A-4911-835F-3051A2E5A3DA}" type="doc">
      <dgm:prSet loTypeId="urn:microsoft.com/office/officeart/2005/8/layout/vList2" loCatId="list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es-DO"/>
        </a:p>
      </dgm:t>
    </dgm:pt>
    <dgm:pt modelId="{A2893544-356F-483D-BED0-3049A50C0AC4}">
      <dgm:prSet/>
      <dgm:spPr/>
      <dgm:t>
        <a:bodyPr/>
        <a:lstStyle/>
        <a:p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Centralización de información, lo que facilita el acceso y la gestión de datos de estudiantes, profesores y asignaturas.</a:t>
          </a:r>
          <a:endParaRPr lang="es-DO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604BB9-8D20-4B20-AC43-4211B309147C}" type="parTrans" cxnId="{093EE0F1-71D2-441D-9BFC-8472A3DAA2C6}">
      <dgm:prSet/>
      <dgm:spPr/>
      <dgm:t>
        <a:bodyPr/>
        <a:lstStyle/>
        <a:p>
          <a:endParaRPr lang="es-D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F4EEAF-D36E-4DF9-9FAD-A1417EA277EF}" type="sibTrans" cxnId="{093EE0F1-71D2-441D-9BFC-8472A3DAA2C6}">
      <dgm:prSet/>
      <dgm:spPr/>
      <dgm:t>
        <a:bodyPr/>
        <a:lstStyle/>
        <a:p>
          <a:endParaRPr lang="es-D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C9D060-A72C-4644-B8E7-EE9457311734}">
      <dgm:prSet/>
      <dgm:spPr/>
      <dgm:t>
        <a:bodyPr/>
        <a:lstStyle/>
        <a:p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Optimiza la administración del tiempo y los recursos.</a:t>
          </a:r>
          <a:endParaRPr lang="es-DO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648680-B1F8-4385-9301-7CE341C047F0}" type="parTrans" cxnId="{3DC6D123-8C62-40B5-BDEA-65B0FFEFEF51}">
      <dgm:prSet/>
      <dgm:spPr/>
      <dgm:t>
        <a:bodyPr/>
        <a:lstStyle/>
        <a:p>
          <a:endParaRPr lang="es-DO"/>
        </a:p>
      </dgm:t>
    </dgm:pt>
    <dgm:pt modelId="{2A587C3B-3AF8-49C9-B582-3A0551003BFB}" type="sibTrans" cxnId="{3DC6D123-8C62-40B5-BDEA-65B0FFEFEF51}">
      <dgm:prSet/>
      <dgm:spPr/>
      <dgm:t>
        <a:bodyPr/>
        <a:lstStyle/>
        <a:p>
          <a:endParaRPr lang="es-DO"/>
        </a:p>
      </dgm:t>
    </dgm:pt>
    <dgm:pt modelId="{06571A2B-FE98-4FEB-87E4-95638C3EE64E}">
      <dgm:prSet/>
      <dgm:spPr/>
      <dgm:t>
        <a:bodyPr/>
        <a:lstStyle/>
        <a:p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Mejora la comunicación entre la escuela, los padres y los estudiantes.</a:t>
          </a:r>
          <a:endParaRPr lang="es-DO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E37E92-307F-4503-BC95-EBF76E8F8EA3}" type="parTrans" cxnId="{B1CE06BA-4E53-4209-A02A-1A2202F30293}">
      <dgm:prSet/>
      <dgm:spPr/>
      <dgm:t>
        <a:bodyPr/>
        <a:lstStyle/>
        <a:p>
          <a:endParaRPr lang="es-DO"/>
        </a:p>
      </dgm:t>
    </dgm:pt>
    <dgm:pt modelId="{2F5E9E50-C3E3-42EF-8EB0-D57560CC81B0}" type="sibTrans" cxnId="{B1CE06BA-4E53-4209-A02A-1A2202F30293}">
      <dgm:prSet/>
      <dgm:spPr/>
      <dgm:t>
        <a:bodyPr/>
        <a:lstStyle/>
        <a:p>
          <a:endParaRPr lang="es-DO"/>
        </a:p>
      </dgm:t>
    </dgm:pt>
    <dgm:pt modelId="{04A08C39-88D2-417C-A5E9-71B9911237E8}">
      <dgm:prSet/>
      <dgm:spPr/>
      <dgm:t>
        <a:bodyPr/>
        <a:lstStyle/>
        <a:p>
          <a:r>
            <a:rPr lang="es-ES" b="0" i="0" dirty="0"/>
            <a:t>Una plataforma unificada para el intercambio de información y actualizaciones importantes.</a:t>
          </a:r>
          <a:endParaRPr lang="es-DO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47FDA8-EEF0-401C-B8F8-AE714C7531CD}" type="parTrans" cxnId="{D0DA02DA-7116-461C-A3B4-2F7C0DF3169C}">
      <dgm:prSet/>
      <dgm:spPr/>
      <dgm:t>
        <a:bodyPr/>
        <a:lstStyle/>
        <a:p>
          <a:endParaRPr lang="es-DO"/>
        </a:p>
      </dgm:t>
    </dgm:pt>
    <dgm:pt modelId="{ACAF0E7C-8A04-4298-9CC0-A040D8624085}" type="sibTrans" cxnId="{D0DA02DA-7116-461C-A3B4-2F7C0DF3169C}">
      <dgm:prSet/>
      <dgm:spPr/>
      <dgm:t>
        <a:bodyPr/>
        <a:lstStyle/>
        <a:p>
          <a:endParaRPr lang="es-DO"/>
        </a:p>
      </dgm:t>
    </dgm:pt>
    <dgm:pt modelId="{7B254A15-AA2F-4581-B677-BDB015BC400A}" type="pres">
      <dgm:prSet presAssocID="{3B12BFC5-920A-4911-835F-3051A2E5A3DA}" presName="linear" presStyleCnt="0">
        <dgm:presLayoutVars>
          <dgm:animLvl val="lvl"/>
          <dgm:resizeHandles val="exact"/>
        </dgm:presLayoutVars>
      </dgm:prSet>
      <dgm:spPr/>
    </dgm:pt>
    <dgm:pt modelId="{7261BA45-19C2-4593-A95F-05F7D7164D32}" type="pres">
      <dgm:prSet presAssocID="{A2893544-356F-483D-BED0-3049A50C0AC4}" presName="parentText" presStyleLbl="node1" presStyleIdx="0" presStyleCnt="4" custLinFactNeighborX="-3774" custLinFactNeighborY="-31732">
        <dgm:presLayoutVars>
          <dgm:chMax val="0"/>
          <dgm:bulletEnabled val="1"/>
        </dgm:presLayoutVars>
      </dgm:prSet>
      <dgm:spPr/>
    </dgm:pt>
    <dgm:pt modelId="{DD01FBDA-E3C6-4907-B18D-AD3EA8195EF3}" type="pres">
      <dgm:prSet presAssocID="{FEF4EEAF-D36E-4DF9-9FAD-A1417EA277EF}" presName="spacer" presStyleCnt="0"/>
      <dgm:spPr/>
    </dgm:pt>
    <dgm:pt modelId="{89C9EAC9-A864-467B-AAB4-5BF2011FF50B}" type="pres">
      <dgm:prSet presAssocID="{A1C9D060-A72C-4644-B8E7-EE945731173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B8A873F-7CAC-4D21-9210-3A499347EDCE}" type="pres">
      <dgm:prSet presAssocID="{2A587C3B-3AF8-49C9-B582-3A0551003BFB}" presName="spacer" presStyleCnt="0"/>
      <dgm:spPr/>
    </dgm:pt>
    <dgm:pt modelId="{769402B2-D558-42D6-9918-CA3117CBFB15}" type="pres">
      <dgm:prSet presAssocID="{06571A2B-FE98-4FEB-87E4-95638C3EE64E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65B06D0-5E9D-46B5-A122-0A1827661A10}" type="pres">
      <dgm:prSet presAssocID="{2F5E9E50-C3E3-42EF-8EB0-D57560CC81B0}" presName="spacer" presStyleCnt="0"/>
      <dgm:spPr/>
    </dgm:pt>
    <dgm:pt modelId="{F306F2BF-BDA3-4D3F-B780-D56601264FDE}" type="pres">
      <dgm:prSet presAssocID="{04A08C39-88D2-417C-A5E9-71B9911237E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DC6D123-8C62-40B5-BDEA-65B0FFEFEF51}" srcId="{3B12BFC5-920A-4911-835F-3051A2E5A3DA}" destId="{A1C9D060-A72C-4644-B8E7-EE9457311734}" srcOrd="1" destOrd="0" parTransId="{B2648680-B1F8-4385-9301-7CE341C047F0}" sibTransId="{2A587C3B-3AF8-49C9-B582-3A0551003BFB}"/>
    <dgm:cxn modelId="{F6341F30-8F15-4856-BDE8-8D18F52A6CE5}" type="presOf" srcId="{A2893544-356F-483D-BED0-3049A50C0AC4}" destId="{7261BA45-19C2-4593-A95F-05F7D7164D32}" srcOrd="0" destOrd="0" presId="urn:microsoft.com/office/officeart/2005/8/layout/vList2"/>
    <dgm:cxn modelId="{C3056247-3756-44F1-AAE8-5128D5D0C24A}" type="presOf" srcId="{06571A2B-FE98-4FEB-87E4-95638C3EE64E}" destId="{769402B2-D558-42D6-9918-CA3117CBFB15}" srcOrd="0" destOrd="0" presId="urn:microsoft.com/office/officeart/2005/8/layout/vList2"/>
    <dgm:cxn modelId="{9C71CC4B-4B1C-4541-8CFB-C5825CFBD6E6}" type="presOf" srcId="{04A08C39-88D2-417C-A5E9-71B9911237E8}" destId="{F306F2BF-BDA3-4D3F-B780-D56601264FDE}" srcOrd="0" destOrd="0" presId="urn:microsoft.com/office/officeart/2005/8/layout/vList2"/>
    <dgm:cxn modelId="{E2290F77-6BD5-42AF-9680-DA55C122107F}" type="presOf" srcId="{3B12BFC5-920A-4911-835F-3051A2E5A3DA}" destId="{7B254A15-AA2F-4581-B677-BDB015BC400A}" srcOrd="0" destOrd="0" presId="urn:microsoft.com/office/officeart/2005/8/layout/vList2"/>
    <dgm:cxn modelId="{CFDD0993-A9EA-4A37-9AEA-CA70C811AEF1}" type="presOf" srcId="{A1C9D060-A72C-4644-B8E7-EE9457311734}" destId="{89C9EAC9-A864-467B-AAB4-5BF2011FF50B}" srcOrd="0" destOrd="0" presId="urn:microsoft.com/office/officeart/2005/8/layout/vList2"/>
    <dgm:cxn modelId="{B1CE06BA-4E53-4209-A02A-1A2202F30293}" srcId="{3B12BFC5-920A-4911-835F-3051A2E5A3DA}" destId="{06571A2B-FE98-4FEB-87E4-95638C3EE64E}" srcOrd="2" destOrd="0" parTransId="{61E37E92-307F-4503-BC95-EBF76E8F8EA3}" sibTransId="{2F5E9E50-C3E3-42EF-8EB0-D57560CC81B0}"/>
    <dgm:cxn modelId="{D0DA02DA-7116-461C-A3B4-2F7C0DF3169C}" srcId="{3B12BFC5-920A-4911-835F-3051A2E5A3DA}" destId="{04A08C39-88D2-417C-A5E9-71B9911237E8}" srcOrd="3" destOrd="0" parTransId="{8747FDA8-EEF0-401C-B8F8-AE714C7531CD}" sibTransId="{ACAF0E7C-8A04-4298-9CC0-A040D8624085}"/>
    <dgm:cxn modelId="{093EE0F1-71D2-441D-9BFC-8472A3DAA2C6}" srcId="{3B12BFC5-920A-4911-835F-3051A2E5A3DA}" destId="{A2893544-356F-483D-BED0-3049A50C0AC4}" srcOrd="0" destOrd="0" parTransId="{B2604BB9-8D20-4B20-AC43-4211B309147C}" sibTransId="{FEF4EEAF-D36E-4DF9-9FAD-A1417EA277EF}"/>
    <dgm:cxn modelId="{64951B52-8EAD-4682-BFD5-3F32BE95C863}" type="presParOf" srcId="{7B254A15-AA2F-4581-B677-BDB015BC400A}" destId="{7261BA45-19C2-4593-A95F-05F7D7164D32}" srcOrd="0" destOrd="0" presId="urn:microsoft.com/office/officeart/2005/8/layout/vList2"/>
    <dgm:cxn modelId="{6F237CA3-D174-4C24-8365-2368925FCF7A}" type="presParOf" srcId="{7B254A15-AA2F-4581-B677-BDB015BC400A}" destId="{DD01FBDA-E3C6-4907-B18D-AD3EA8195EF3}" srcOrd="1" destOrd="0" presId="urn:microsoft.com/office/officeart/2005/8/layout/vList2"/>
    <dgm:cxn modelId="{9587810D-250F-406E-9F55-4E233426D216}" type="presParOf" srcId="{7B254A15-AA2F-4581-B677-BDB015BC400A}" destId="{89C9EAC9-A864-467B-AAB4-5BF2011FF50B}" srcOrd="2" destOrd="0" presId="urn:microsoft.com/office/officeart/2005/8/layout/vList2"/>
    <dgm:cxn modelId="{F8C549A5-A9BF-46A4-85B2-C83C742970C9}" type="presParOf" srcId="{7B254A15-AA2F-4581-B677-BDB015BC400A}" destId="{8B8A873F-7CAC-4D21-9210-3A499347EDCE}" srcOrd="3" destOrd="0" presId="urn:microsoft.com/office/officeart/2005/8/layout/vList2"/>
    <dgm:cxn modelId="{7C4FB8B6-65FC-42E1-A180-C34C3F879965}" type="presParOf" srcId="{7B254A15-AA2F-4581-B677-BDB015BC400A}" destId="{769402B2-D558-42D6-9918-CA3117CBFB15}" srcOrd="4" destOrd="0" presId="urn:microsoft.com/office/officeart/2005/8/layout/vList2"/>
    <dgm:cxn modelId="{F3C7DEA5-B6E0-4D71-9B4D-A4FD094B8E3F}" type="presParOf" srcId="{7B254A15-AA2F-4581-B677-BDB015BC400A}" destId="{265B06D0-5E9D-46B5-A122-0A1827661A10}" srcOrd="5" destOrd="0" presId="urn:microsoft.com/office/officeart/2005/8/layout/vList2"/>
    <dgm:cxn modelId="{80345FCB-8DD5-4CF2-AC42-BF3856D36FC1}" type="presParOf" srcId="{7B254A15-AA2F-4581-B677-BDB015BC400A}" destId="{F306F2BF-BDA3-4D3F-B780-D56601264FD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B12BFC5-920A-4911-835F-3051A2E5A3DA}" type="doc">
      <dgm:prSet loTypeId="urn:microsoft.com/office/officeart/2008/layout/LinedList" loCatId="list" qsTypeId="urn:microsoft.com/office/officeart/2005/8/quickstyle/3d1" qsCatId="3D" csTypeId="urn:microsoft.com/office/officeart/2005/8/colors/accent1_1" csCatId="accent1" phldr="1"/>
      <dgm:spPr/>
      <dgm:t>
        <a:bodyPr/>
        <a:lstStyle/>
        <a:p>
          <a:endParaRPr lang="es-DO"/>
        </a:p>
      </dgm:t>
    </dgm:pt>
    <dgm:pt modelId="{A2893544-356F-483D-BED0-3049A50C0AC4}">
      <dgm:prSet custT="1"/>
      <dgm:spPr/>
      <dgm:t>
        <a:bodyPr anchor="ctr"/>
        <a:lstStyle/>
        <a:p>
          <a:r>
            <a:rPr lang="es-ES" sz="1700" dirty="0">
              <a:latin typeface="Arial" panose="020B0604020202020204" pitchFamily="34" charset="0"/>
              <a:cs typeface="Arial" panose="020B0604020202020204" pitchFamily="34" charset="0"/>
            </a:rPr>
            <a:t>Permite a los usuarios acceder al sistema desde cualquier dispositivo con conexión a internet.</a:t>
          </a:r>
          <a:endParaRPr lang="es-DO" sz="1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604BB9-8D20-4B20-AC43-4211B309147C}" type="parTrans" cxnId="{093EE0F1-71D2-441D-9BFC-8472A3DAA2C6}">
      <dgm:prSet/>
      <dgm:spPr/>
      <dgm:t>
        <a:bodyPr/>
        <a:lstStyle/>
        <a:p>
          <a:endParaRPr lang="es-DO" sz="1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F4EEAF-D36E-4DF9-9FAD-A1417EA277EF}" type="sibTrans" cxnId="{093EE0F1-71D2-441D-9BFC-8472A3DAA2C6}">
      <dgm:prSet/>
      <dgm:spPr/>
      <dgm:t>
        <a:bodyPr/>
        <a:lstStyle/>
        <a:p>
          <a:endParaRPr lang="es-DO" sz="1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C9D060-A72C-4644-B8E7-EE9457311734}">
      <dgm:prSet custT="1"/>
      <dgm:spPr/>
      <dgm:t>
        <a:bodyPr anchor="ctr"/>
        <a:lstStyle/>
        <a:p>
          <a:r>
            <a:rPr lang="es-ES" sz="1700" dirty="0">
              <a:latin typeface="Arial" panose="020B0604020202020204" pitchFamily="34" charset="0"/>
              <a:cs typeface="Arial" panose="020B0604020202020204" pitchFamily="34" charset="0"/>
            </a:rPr>
            <a:t>Cifrado de datos y protocolos de seguridad robustos para proteger la información sensible de los estudiantes y el personal.</a:t>
          </a:r>
          <a:endParaRPr lang="es-DO" sz="1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648680-B1F8-4385-9301-7CE341C047F0}" type="parTrans" cxnId="{3DC6D123-8C62-40B5-BDEA-65B0FFEFEF51}">
      <dgm:prSet/>
      <dgm:spPr/>
      <dgm:t>
        <a:bodyPr/>
        <a:lstStyle/>
        <a:p>
          <a:endParaRPr lang="es-DO" sz="1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A587C3B-3AF8-49C9-B582-3A0551003BFB}" type="sibTrans" cxnId="{3DC6D123-8C62-40B5-BDEA-65B0FFEFEF51}">
      <dgm:prSet/>
      <dgm:spPr/>
      <dgm:t>
        <a:bodyPr/>
        <a:lstStyle/>
        <a:p>
          <a:endParaRPr lang="es-DO" sz="1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6571A2B-FE98-4FEB-87E4-95638C3EE64E}">
      <dgm:prSet custT="1"/>
      <dgm:spPr/>
      <dgm:t>
        <a:bodyPr anchor="ctr"/>
        <a:lstStyle/>
        <a:p>
          <a:r>
            <a:rPr lang="es-ES" sz="1700" dirty="0">
              <a:latin typeface="Arial" panose="020B0604020202020204" pitchFamily="34" charset="0"/>
              <a:cs typeface="Arial" panose="020B0604020202020204" pitchFamily="34" charset="0"/>
            </a:rPr>
            <a:t>Infraestructura de alojamiento en la nube de alta calidad, garantizando un rendimiento consistente y minimizando el tiempo de inactividad,</a:t>
          </a:r>
          <a:endParaRPr lang="es-DO" sz="1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1E37E92-307F-4503-BC95-EBF76E8F8EA3}" type="parTrans" cxnId="{B1CE06BA-4E53-4209-A02A-1A2202F30293}">
      <dgm:prSet/>
      <dgm:spPr/>
      <dgm:t>
        <a:bodyPr/>
        <a:lstStyle/>
        <a:p>
          <a:endParaRPr lang="es-DO" sz="1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F5E9E50-C3E3-42EF-8EB0-D57560CC81B0}" type="sibTrans" cxnId="{B1CE06BA-4E53-4209-A02A-1A2202F30293}">
      <dgm:prSet/>
      <dgm:spPr/>
      <dgm:t>
        <a:bodyPr/>
        <a:lstStyle/>
        <a:p>
          <a:endParaRPr lang="es-DO" sz="1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A08C39-88D2-417C-A5E9-71B9911237E8}">
      <dgm:prSet custT="1"/>
      <dgm:spPr/>
      <dgm:t>
        <a:bodyPr anchor="ctr"/>
        <a:lstStyle/>
        <a:p>
          <a:r>
            <a:rPr lang="es-ES" sz="1700" b="0" i="0" dirty="0">
              <a:latin typeface="Arial" panose="020B0604020202020204" pitchFamily="34" charset="0"/>
              <a:cs typeface="Arial" panose="020B0604020202020204" pitchFamily="34" charset="0"/>
            </a:rPr>
            <a:t>Solución fiable y avanzada para las necesidades de gestión escolar y el buen manejo de las informaciones de los centros educativos.</a:t>
          </a:r>
          <a:endParaRPr lang="es-DO" sz="17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747FDA8-EEF0-401C-B8F8-AE714C7531CD}" type="parTrans" cxnId="{D0DA02DA-7116-461C-A3B4-2F7C0DF3169C}">
      <dgm:prSet/>
      <dgm:spPr/>
      <dgm:t>
        <a:bodyPr/>
        <a:lstStyle/>
        <a:p>
          <a:endParaRPr lang="es-DO" sz="1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CAF0E7C-8A04-4298-9CC0-A040D8624085}" type="sibTrans" cxnId="{D0DA02DA-7116-461C-A3B4-2F7C0DF3169C}">
      <dgm:prSet/>
      <dgm:spPr/>
      <dgm:t>
        <a:bodyPr/>
        <a:lstStyle/>
        <a:p>
          <a:endParaRPr lang="es-DO" sz="17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F5EEEB7-B410-4698-B73A-42D57526ED5A}" type="pres">
      <dgm:prSet presAssocID="{3B12BFC5-920A-4911-835F-3051A2E5A3DA}" presName="vert0" presStyleCnt="0">
        <dgm:presLayoutVars>
          <dgm:dir/>
          <dgm:animOne val="branch"/>
          <dgm:animLvl val="lvl"/>
        </dgm:presLayoutVars>
      </dgm:prSet>
      <dgm:spPr/>
    </dgm:pt>
    <dgm:pt modelId="{AEF589A4-8B7C-44C2-90CB-9E79C35807E5}" type="pres">
      <dgm:prSet presAssocID="{A2893544-356F-483D-BED0-3049A50C0AC4}" presName="thickLine" presStyleLbl="alignNode1" presStyleIdx="0" presStyleCnt="4"/>
      <dgm:spPr/>
    </dgm:pt>
    <dgm:pt modelId="{2C6F9E6E-C73D-4011-A2A0-0399BF11269B}" type="pres">
      <dgm:prSet presAssocID="{A2893544-356F-483D-BED0-3049A50C0AC4}" presName="horz1" presStyleCnt="0"/>
      <dgm:spPr/>
    </dgm:pt>
    <dgm:pt modelId="{F2923199-9AF3-48AA-9AFD-784107DE1058}" type="pres">
      <dgm:prSet presAssocID="{A2893544-356F-483D-BED0-3049A50C0AC4}" presName="tx1" presStyleLbl="revTx" presStyleIdx="0" presStyleCnt="4" custScaleY="76661"/>
      <dgm:spPr/>
    </dgm:pt>
    <dgm:pt modelId="{044A4F79-4E59-4F79-947C-33C78CD3CA23}" type="pres">
      <dgm:prSet presAssocID="{A2893544-356F-483D-BED0-3049A50C0AC4}" presName="vert1" presStyleCnt="0"/>
      <dgm:spPr/>
    </dgm:pt>
    <dgm:pt modelId="{EE2FB955-259D-403E-98F6-B9878B6A6BBE}" type="pres">
      <dgm:prSet presAssocID="{A1C9D060-A72C-4644-B8E7-EE9457311734}" presName="thickLine" presStyleLbl="alignNode1" presStyleIdx="1" presStyleCnt="4"/>
      <dgm:spPr/>
    </dgm:pt>
    <dgm:pt modelId="{328611FA-3E5A-49BD-8763-5F9C082FFE86}" type="pres">
      <dgm:prSet presAssocID="{A1C9D060-A72C-4644-B8E7-EE9457311734}" presName="horz1" presStyleCnt="0"/>
      <dgm:spPr/>
    </dgm:pt>
    <dgm:pt modelId="{38A89F88-7513-44C1-A19F-29DE81FA70FF}" type="pres">
      <dgm:prSet presAssocID="{A1C9D060-A72C-4644-B8E7-EE9457311734}" presName="tx1" presStyleLbl="revTx" presStyleIdx="1" presStyleCnt="4"/>
      <dgm:spPr/>
    </dgm:pt>
    <dgm:pt modelId="{1B59692E-0414-44F5-93E6-320F5CC4F80D}" type="pres">
      <dgm:prSet presAssocID="{A1C9D060-A72C-4644-B8E7-EE9457311734}" presName="vert1" presStyleCnt="0"/>
      <dgm:spPr/>
    </dgm:pt>
    <dgm:pt modelId="{F1BC6E82-E582-4819-A2DC-48C805111CB5}" type="pres">
      <dgm:prSet presAssocID="{06571A2B-FE98-4FEB-87E4-95638C3EE64E}" presName="thickLine" presStyleLbl="alignNode1" presStyleIdx="2" presStyleCnt="4"/>
      <dgm:spPr/>
    </dgm:pt>
    <dgm:pt modelId="{7FE664F2-CA5D-4911-9858-2E8FB5E4CCBC}" type="pres">
      <dgm:prSet presAssocID="{06571A2B-FE98-4FEB-87E4-95638C3EE64E}" presName="horz1" presStyleCnt="0"/>
      <dgm:spPr/>
    </dgm:pt>
    <dgm:pt modelId="{476F3337-8BF7-4B43-8F1A-BC69E43312C4}" type="pres">
      <dgm:prSet presAssocID="{06571A2B-FE98-4FEB-87E4-95638C3EE64E}" presName="tx1" presStyleLbl="revTx" presStyleIdx="2" presStyleCnt="4"/>
      <dgm:spPr/>
    </dgm:pt>
    <dgm:pt modelId="{28F84AD4-7029-4AE0-86E9-469044221291}" type="pres">
      <dgm:prSet presAssocID="{06571A2B-FE98-4FEB-87E4-95638C3EE64E}" presName="vert1" presStyleCnt="0"/>
      <dgm:spPr/>
    </dgm:pt>
    <dgm:pt modelId="{F7BBB95F-6538-47B2-990F-6F509A2D7EAB}" type="pres">
      <dgm:prSet presAssocID="{04A08C39-88D2-417C-A5E9-71B9911237E8}" presName="thickLine" presStyleLbl="alignNode1" presStyleIdx="3" presStyleCnt="4"/>
      <dgm:spPr/>
    </dgm:pt>
    <dgm:pt modelId="{899E5EC8-7990-4776-851E-3B2902C4A1B4}" type="pres">
      <dgm:prSet presAssocID="{04A08C39-88D2-417C-A5E9-71B9911237E8}" presName="horz1" presStyleCnt="0"/>
      <dgm:spPr/>
    </dgm:pt>
    <dgm:pt modelId="{5FE6859E-CEF0-4A08-9677-C41698F0EF40}" type="pres">
      <dgm:prSet presAssocID="{04A08C39-88D2-417C-A5E9-71B9911237E8}" presName="tx1" presStyleLbl="revTx" presStyleIdx="3" presStyleCnt="4" custScaleY="88794"/>
      <dgm:spPr/>
    </dgm:pt>
    <dgm:pt modelId="{85624A41-5AA5-480A-91CB-3F7A09E4DBD7}" type="pres">
      <dgm:prSet presAssocID="{04A08C39-88D2-417C-A5E9-71B9911237E8}" presName="vert1" presStyleCnt="0"/>
      <dgm:spPr/>
    </dgm:pt>
  </dgm:ptLst>
  <dgm:cxnLst>
    <dgm:cxn modelId="{E1897923-8844-4741-8E09-C00CB52E382D}" type="presOf" srcId="{04A08C39-88D2-417C-A5E9-71B9911237E8}" destId="{5FE6859E-CEF0-4A08-9677-C41698F0EF40}" srcOrd="0" destOrd="0" presId="urn:microsoft.com/office/officeart/2008/layout/LinedList"/>
    <dgm:cxn modelId="{3DC6D123-8C62-40B5-BDEA-65B0FFEFEF51}" srcId="{3B12BFC5-920A-4911-835F-3051A2E5A3DA}" destId="{A1C9D060-A72C-4644-B8E7-EE9457311734}" srcOrd="1" destOrd="0" parTransId="{B2648680-B1F8-4385-9301-7CE341C047F0}" sibTransId="{2A587C3B-3AF8-49C9-B582-3A0551003BFB}"/>
    <dgm:cxn modelId="{AA5F036B-9801-4CDB-9473-2A8CF86A97CA}" type="presOf" srcId="{06571A2B-FE98-4FEB-87E4-95638C3EE64E}" destId="{476F3337-8BF7-4B43-8F1A-BC69E43312C4}" srcOrd="0" destOrd="0" presId="urn:microsoft.com/office/officeart/2008/layout/LinedList"/>
    <dgm:cxn modelId="{70E1EE4B-9687-4A9D-A67C-7E949C6F5C63}" type="presOf" srcId="{A1C9D060-A72C-4644-B8E7-EE9457311734}" destId="{38A89F88-7513-44C1-A19F-29DE81FA70FF}" srcOrd="0" destOrd="0" presId="urn:microsoft.com/office/officeart/2008/layout/LinedList"/>
    <dgm:cxn modelId="{B1CE06BA-4E53-4209-A02A-1A2202F30293}" srcId="{3B12BFC5-920A-4911-835F-3051A2E5A3DA}" destId="{06571A2B-FE98-4FEB-87E4-95638C3EE64E}" srcOrd="2" destOrd="0" parTransId="{61E37E92-307F-4503-BC95-EBF76E8F8EA3}" sibTransId="{2F5E9E50-C3E3-42EF-8EB0-D57560CC81B0}"/>
    <dgm:cxn modelId="{3ECC5CC0-6C4D-4334-9AC1-FBDAC918E6F0}" type="presOf" srcId="{A2893544-356F-483D-BED0-3049A50C0AC4}" destId="{F2923199-9AF3-48AA-9AFD-784107DE1058}" srcOrd="0" destOrd="0" presId="urn:microsoft.com/office/officeart/2008/layout/LinedList"/>
    <dgm:cxn modelId="{D0DA02DA-7116-461C-A3B4-2F7C0DF3169C}" srcId="{3B12BFC5-920A-4911-835F-3051A2E5A3DA}" destId="{04A08C39-88D2-417C-A5E9-71B9911237E8}" srcOrd="3" destOrd="0" parTransId="{8747FDA8-EEF0-401C-B8F8-AE714C7531CD}" sibTransId="{ACAF0E7C-8A04-4298-9CC0-A040D8624085}"/>
    <dgm:cxn modelId="{EBF43BEF-13B0-429E-906F-A8D05F8E26FE}" type="presOf" srcId="{3B12BFC5-920A-4911-835F-3051A2E5A3DA}" destId="{5F5EEEB7-B410-4698-B73A-42D57526ED5A}" srcOrd="0" destOrd="0" presId="urn:microsoft.com/office/officeart/2008/layout/LinedList"/>
    <dgm:cxn modelId="{093EE0F1-71D2-441D-9BFC-8472A3DAA2C6}" srcId="{3B12BFC5-920A-4911-835F-3051A2E5A3DA}" destId="{A2893544-356F-483D-BED0-3049A50C0AC4}" srcOrd="0" destOrd="0" parTransId="{B2604BB9-8D20-4B20-AC43-4211B309147C}" sibTransId="{FEF4EEAF-D36E-4DF9-9FAD-A1417EA277EF}"/>
    <dgm:cxn modelId="{E6D78D4C-770B-4E9F-91A1-0F92E68EAF3A}" type="presParOf" srcId="{5F5EEEB7-B410-4698-B73A-42D57526ED5A}" destId="{AEF589A4-8B7C-44C2-90CB-9E79C35807E5}" srcOrd="0" destOrd="0" presId="urn:microsoft.com/office/officeart/2008/layout/LinedList"/>
    <dgm:cxn modelId="{97491741-7579-433B-A76C-F9B543D7753D}" type="presParOf" srcId="{5F5EEEB7-B410-4698-B73A-42D57526ED5A}" destId="{2C6F9E6E-C73D-4011-A2A0-0399BF11269B}" srcOrd="1" destOrd="0" presId="urn:microsoft.com/office/officeart/2008/layout/LinedList"/>
    <dgm:cxn modelId="{4B288CAB-2582-4856-9B8F-51C43AFD7940}" type="presParOf" srcId="{2C6F9E6E-C73D-4011-A2A0-0399BF11269B}" destId="{F2923199-9AF3-48AA-9AFD-784107DE1058}" srcOrd="0" destOrd="0" presId="urn:microsoft.com/office/officeart/2008/layout/LinedList"/>
    <dgm:cxn modelId="{3348B9C7-D6F0-4981-B8AA-5960A07F2E67}" type="presParOf" srcId="{2C6F9E6E-C73D-4011-A2A0-0399BF11269B}" destId="{044A4F79-4E59-4F79-947C-33C78CD3CA23}" srcOrd="1" destOrd="0" presId="urn:microsoft.com/office/officeart/2008/layout/LinedList"/>
    <dgm:cxn modelId="{1A8E4C53-6601-40D8-8977-AE8249DC5D96}" type="presParOf" srcId="{5F5EEEB7-B410-4698-B73A-42D57526ED5A}" destId="{EE2FB955-259D-403E-98F6-B9878B6A6BBE}" srcOrd="2" destOrd="0" presId="urn:microsoft.com/office/officeart/2008/layout/LinedList"/>
    <dgm:cxn modelId="{B4F87F8F-6F9F-4A34-B718-9D8C6ED7554C}" type="presParOf" srcId="{5F5EEEB7-B410-4698-B73A-42D57526ED5A}" destId="{328611FA-3E5A-49BD-8763-5F9C082FFE86}" srcOrd="3" destOrd="0" presId="urn:microsoft.com/office/officeart/2008/layout/LinedList"/>
    <dgm:cxn modelId="{DAB7EAC5-0203-4803-A072-BF15B8C06F6A}" type="presParOf" srcId="{328611FA-3E5A-49BD-8763-5F9C082FFE86}" destId="{38A89F88-7513-44C1-A19F-29DE81FA70FF}" srcOrd="0" destOrd="0" presId="urn:microsoft.com/office/officeart/2008/layout/LinedList"/>
    <dgm:cxn modelId="{A35A72D5-6F52-4D3E-AD04-696F52367BF9}" type="presParOf" srcId="{328611FA-3E5A-49BD-8763-5F9C082FFE86}" destId="{1B59692E-0414-44F5-93E6-320F5CC4F80D}" srcOrd="1" destOrd="0" presId="urn:microsoft.com/office/officeart/2008/layout/LinedList"/>
    <dgm:cxn modelId="{D6DA61B7-6A36-4A92-ABBB-44EB3022F82D}" type="presParOf" srcId="{5F5EEEB7-B410-4698-B73A-42D57526ED5A}" destId="{F1BC6E82-E582-4819-A2DC-48C805111CB5}" srcOrd="4" destOrd="0" presId="urn:microsoft.com/office/officeart/2008/layout/LinedList"/>
    <dgm:cxn modelId="{56F3242B-4AFA-4D3F-BDD3-0319776DBFC9}" type="presParOf" srcId="{5F5EEEB7-B410-4698-B73A-42D57526ED5A}" destId="{7FE664F2-CA5D-4911-9858-2E8FB5E4CCBC}" srcOrd="5" destOrd="0" presId="urn:microsoft.com/office/officeart/2008/layout/LinedList"/>
    <dgm:cxn modelId="{F7D00299-DAE7-443C-8FB2-F4F1CC7B76D9}" type="presParOf" srcId="{7FE664F2-CA5D-4911-9858-2E8FB5E4CCBC}" destId="{476F3337-8BF7-4B43-8F1A-BC69E43312C4}" srcOrd="0" destOrd="0" presId="urn:microsoft.com/office/officeart/2008/layout/LinedList"/>
    <dgm:cxn modelId="{059A8411-9458-486E-A14A-5AE9470FDEC0}" type="presParOf" srcId="{7FE664F2-CA5D-4911-9858-2E8FB5E4CCBC}" destId="{28F84AD4-7029-4AE0-86E9-469044221291}" srcOrd="1" destOrd="0" presId="urn:microsoft.com/office/officeart/2008/layout/LinedList"/>
    <dgm:cxn modelId="{EBF1771F-B739-4793-B498-5B9E7EA61469}" type="presParOf" srcId="{5F5EEEB7-B410-4698-B73A-42D57526ED5A}" destId="{F7BBB95F-6538-47B2-990F-6F509A2D7EAB}" srcOrd="6" destOrd="0" presId="urn:microsoft.com/office/officeart/2008/layout/LinedList"/>
    <dgm:cxn modelId="{DC024CB5-AD3C-4D64-99D5-424688C0EDE4}" type="presParOf" srcId="{5F5EEEB7-B410-4698-B73A-42D57526ED5A}" destId="{899E5EC8-7990-4776-851E-3B2902C4A1B4}" srcOrd="7" destOrd="0" presId="urn:microsoft.com/office/officeart/2008/layout/LinedList"/>
    <dgm:cxn modelId="{D21885F8-CAE2-4145-9E9C-F1BCFB6514A2}" type="presParOf" srcId="{899E5EC8-7990-4776-851E-3B2902C4A1B4}" destId="{5FE6859E-CEF0-4A08-9677-C41698F0EF40}" srcOrd="0" destOrd="0" presId="urn:microsoft.com/office/officeart/2008/layout/LinedList"/>
    <dgm:cxn modelId="{6FA87AAB-674E-41F8-9123-0D3CC54FBFD9}" type="presParOf" srcId="{899E5EC8-7990-4776-851E-3B2902C4A1B4}" destId="{85624A41-5AA5-480A-91CB-3F7A09E4DB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6D0D4EB-6528-4D7C-B1B0-19E6983EA051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DO"/>
        </a:p>
      </dgm:t>
    </dgm:pt>
    <dgm:pt modelId="{7A7044B0-E631-40FD-A425-E5B440A2C26B}">
      <dgm:prSet/>
      <dgm:spPr/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Instalación y configuración</a:t>
          </a:r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B25740-9B5F-45F7-A761-0F2551C6F206}" type="parTrans" cxnId="{70E50BC1-8E0A-420F-A5FD-9414C1D73B52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FD26A1-7145-437C-B821-8B83815E4B73}" type="sibTrans" cxnId="{70E50BC1-8E0A-420F-A5FD-9414C1D73B52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A69752-64AC-4041-B83A-D3D9A168B40F}">
      <dgm:prSet custT="1"/>
      <dgm:spPr>
        <a:noFill/>
        <a:ln>
          <a:noFill/>
        </a:ln>
        <a:effectLst/>
      </dgm:spPr>
      <dgm:t>
        <a:bodyPr spcFirstLastPara="0" vert="horz" wrap="square" lIns="53340" tIns="53340" rIns="53340" bIns="53340" numCol="1" spcCol="1270" anchor="ctr" anchorCtr="0"/>
        <a:lstStyle/>
        <a:p>
          <a:r>
            <a:rPr lang="es-ES" sz="1400" b="1" kern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RD$ </a:t>
          </a:r>
          <a:r>
            <a:rPr lang="es-ES" sz="20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300,000</a:t>
          </a:r>
          <a:endParaRPr lang="es-DO" sz="2000" b="1" kern="1200" dirty="0">
            <a:solidFill>
              <a:srgbClr val="4472C4">
                <a:lumMod val="75000"/>
              </a:srgb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E8B327A2-585F-4B1D-A6AA-1EAF5125E4EB}" type="parTrans" cxnId="{976CA6E8-1E2D-438B-ABFD-496AD639E918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BEDFA4-24A6-4E06-B932-36F907AC09FD}" type="sibTrans" cxnId="{976CA6E8-1E2D-438B-ABFD-496AD639E918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59BEB0-6EB4-4619-BCDB-E47F03D6FA17}">
      <dgm:prSet/>
      <dgm:spPr/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Licencia Anual</a:t>
          </a:r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1D211B-B49C-4F98-B7F6-264BCF05532B}" type="parTrans" cxnId="{5F971EA1-1662-4E50-864C-9D895B4C9153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CFC98B7-E55B-4601-928E-AED4CE3C4AEC}" type="sibTrans" cxnId="{5F971EA1-1662-4E50-864C-9D895B4C9153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E682D2-9E8C-4BE5-BE31-D115CF04D5DD}">
      <dgm:prSet custT="1"/>
      <dgm:spPr>
        <a:noFill/>
        <a:ln>
          <a:noFill/>
        </a:ln>
        <a:effectLst/>
      </dgm:spPr>
      <dgm:t>
        <a:bodyPr spcFirstLastPara="0" vert="horz" wrap="square" lIns="53340" tIns="53340" rIns="53340" bIns="5334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RD$ </a:t>
          </a:r>
          <a:r>
            <a:rPr lang="es-ES" sz="20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100,000</a:t>
          </a:r>
          <a:endParaRPr lang="es-DO" sz="2000" b="1" kern="1200" dirty="0">
            <a:solidFill>
              <a:srgbClr val="4472C4">
                <a:lumMod val="75000"/>
              </a:srgb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016B8CF-0E7D-4ECB-BA49-821E8D00F3AF}" type="parTrans" cxnId="{61C6200D-947D-46F9-9D38-51FA45089E29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BA5D8D-3199-49AE-A678-B6EABE54576B}" type="sibTrans" cxnId="{61C6200D-947D-46F9-9D38-51FA45089E29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FFB365-68B7-4EF4-87DF-153A5E39A404}">
      <dgm:prSet/>
      <dgm:spPr/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Sesiones de capacitación</a:t>
          </a:r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2D1100-8CA8-4B27-AED5-E70478882F3B}" type="parTrans" cxnId="{F011E80F-2662-4F2E-9221-DB08D20CF10D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C2F9B8-ADFB-405F-B544-1E4D39CB2BAB}" type="sibTrans" cxnId="{F011E80F-2662-4F2E-9221-DB08D20CF10D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3BB104-C50F-498A-B78B-60416E9AF6BF}">
      <dgm:prSet custT="1"/>
      <dgm:spPr>
        <a:noFill/>
        <a:ln>
          <a:noFill/>
        </a:ln>
        <a:effectLst/>
      </dgm:spPr>
      <dgm:t>
        <a:bodyPr spcFirstLastPara="0" vert="horz" wrap="square" lIns="53340" tIns="53340" rIns="53340" bIns="5334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RD</a:t>
          </a:r>
          <a:r>
            <a:rPr lang="es-ES" sz="20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$ 50,000</a:t>
          </a:r>
          <a:endParaRPr lang="es-DO" sz="2000" b="1" kern="1200" dirty="0">
            <a:solidFill>
              <a:srgbClr val="4472C4">
                <a:lumMod val="75000"/>
              </a:srgb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5854F568-7959-41B5-ADEA-8BA094B6414C}" type="parTrans" cxnId="{E23A7CAA-D31E-4B2E-865F-85ADCFC81EBA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6BC097-50AF-4D61-A132-726866E40622}" type="sibTrans" cxnId="{E23A7CAA-D31E-4B2E-865F-85ADCFC81EBA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5BD6EF-4137-4880-BD31-BAEDC98600CF}">
      <dgm:prSet/>
      <dgm:spPr/>
      <dgm:t>
        <a:bodyPr/>
        <a:lstStyle/>
        <a:p>
          <a:r>
            <a:rPr lang="es-ES" b="1">
              <a:latin typeface="Arial" panose="020B0604020202020204" pitchFamily="34" charset="0"/>
              <a:cs typeface="Arial" panose="020B0604020202020204" pitchFamily="34" charset="0"/>
            </a:rPr>
            <a:t>Soporte Técnico Anual</a:t>
          </a:r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FA9F62-1C3D-4896-A963-7E64FE0AE402}" type="parTrans" cxnId="{22B02074-F7D6-45F1-9C66-B5E04D191758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E8D8D1-C929-48F6-9DF9-75CB564E7482}" type="sibTrans" cxnId="{22B02074-F7D6-45F1-9C66-B5E04D191758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BD77C4-978F-4E97-A79C-CD9CA7419816}">
      <dgm:prSet custT="1"/>
      <dgm:spPr>
        <a:noFill/>
        <a:ln>
          <a:noFill/>
        </a:ln>
        <a:effectLst/>
      </dgm:spPr>
      <dgm:t>
        <a:bodyPr spcFirstLastPara="0" vert="horz" wrap="square" lIns="53340" tIns="53340" rIns="53340" bIns="5334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RD</a:t>
          </a:r>
          <a:r>
            <a:rPr lang="es-ES" sz="20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$ 75,000</a:t>
          </a:r>
          <a:endParaRPr lang="es-DO" sz="2000" b="1" kern="1200" dirty="0">
            <a:solidFill>
              <a:srgbClr val="4472C4">
                <a:lumMod val="75000"/>
              </a:srgb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7550E99A-5A33-4776-A401-6F123D05E9A3}" type="parTrans" cxnId="{9487AEB7-300B-4C88-85BA-92DFF8F0135E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B375AD-E480-4A5A-97F0-15D5C7CE3976}" type="sibTrans" cxnId="{9487AEB7-300B-4C88-85BA-92DFF8F0135E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C84EB0-942C-429D-BAA3-0574404F28E3}" type="pres">
      <dgm:prSet presAssocID="{A6D0D4EB-6528-4D7C-B1B0-19E6983EA051}" presName="rootnode" presStyleCnt="0">
        <dgm:presLayoutVars>
          <dgm:chMax/>
          <dgm:chPref/>
          <dgm:dir/>
          <dgm:animLvl val="lvl"/>
        </dgm:presLayoutVars>
      </dgm:prSet>
      <dgm:spPr/>
    </dgm:pt>
    <dgm:pt modelId="{1BD046C6-D4D4-415E-8E85-8D45F3D64865}" type="pres">
      <dgm:prSet presAssocID="{7A7044B0-E631-40FD-A425-E5B440A2C26B}" presName="composite" presStyleCnt="0"/>
      <dgm:spPr/>
    </dgm:pt>
    <dgm:pt modelId="{E0A129DD-D7A2-41E6-9DB6-82BF56253E5C}" type="pres">
      <dgm:prSet presAssocID="{7A7044B0-E631-40FD-A425-E5B440A2C26B}" presName="bentUpArrow1" presStyleLbl="alignImgPlace1" presStyleIdx="0" presStyleCnt="3"/>
      <dgm:spPr/>
    </dgm:pt>
    <dgm:pt modelId="{2AFEF486-83B3-4B44-9203-023A45F2D759}" type="pres">
      <dgm:prSet presAssocID="{7A7044B0-E631-40FD-A425-E5B440A2C26B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D1893540-787A-4B7D-A68E-7F2117C6664B}" type="pres">
      <dgm:prSet presAssocID="{7A7044B0-E631-40FD-A425-E5B440A2C26B}" presName="ChildText" presStyleLbl="revTx" presStyleIdx="0" presStyleCnt="4" custScaleX="119301" custLinFactNeighborX="18556" custLinFactNeighborY="-4771">
        <dgm:presLayoutVars>
          <dgm:chMax val="0"/>
          <dgm:chPref val="0"/>
          <dgm:bulletEnabled val="1"/>
        </dgm:presLayoutVars>
      </dgm:prSet>
      <dgm:spPr>
        <a:xfrm>
          <a:off x="1447984" y="305860"/>
          <a:ext cx="1050922" cy="817475"/>
        </a:xfrm>
        <a:prstGeom prst="rect">
          <a:avLst/>
        </a:prstGeom>
      </dgm:spPr>
    </dgm:pt>
    <dgm:pt modelId="{DB90771D-6A49-461D-A79C-ACD8B5452584}" type="pres">
      <dgm:prSet presAssocID="{81FD26A1-7145-437C-B821-8B83815E4B73}" presName="sibTrans" presStyleCnt="0"/>
      <dgm:spPr/>
    </dgm:pt>
    <dgm:pt modelId="{3193455B-1349-46A6-A1E1-BA26CA14FA8A}" type="pres">
      <dgm:prSet presAssocID="{7859BEB0-6EB4-4619-BCDB-E47F03D6FA17}" presName="composite" presStyleCnt="0"/>
      <dgm:spPr/>
    </dgm:pt>
    <dgm:pt modelId="{CD97A797-0B66-4B2E-A51A-6AA8E1F6D700}" type="pres">
      <dgm:prSet presAssocID="{7859BEB0-6EB4-4619-BCDB-E47F03D6FA17}" presName="bentUpArrow1" presStyleLbl="alignImgPlace1" presStyleIdx="1" presStyleCnt="3"/>
      <dgm:spPr/>
    </dgm:pt>
    <dgm:pt modelId="{6E5DC104-5937-4A23-96F6-9CB55BF96C6A}" type="pres">
      <dgm:prSet presAssocID="{7859BEB0-6EB4-4619-BCDB-E47F03D6FA1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ADAFED37-0996-4AC5-8524-6E8CDB14706C}" type="pres">
      <dgm:prSet presAssocID="{7859BEB0-6EB4-4619-BCDB-E47F03D6FA17}" presName="ChildText" presStyleLbl="revTx" presStyleIdx="1" presStyleCnt="4" custScaleX="128770" custLinFactNeighborX="10876" custLinFactNeighborY="4305">
        <dgm:presLayoutVars>
          <dgm:chMax val="0"/>
          <dgm:chPref val="0"/>
          <dgm:bulletEnabled val="1"/>
        </dgm:presLayoutVars>
      </dgm:prSet>
      <dgm:spPr>
        <a:xfrm>
          <a:off x="2646005" y="1442020"/>
          <a:ext cx="1050922" cy="817475"/>
        </a:xfrm>
        <a:prstGeom prst="rect">
          <a:avLst/>
        </a:prstGeom>
      </dgm:spPr>
    </dgm:pt>
    <dgm:pt modelId="{880F43E1-BB71-42BA-A0DA-E539B9821480}" type="pres">
      <dgm:prSet presAssocID="{6CFC98B7-E55B-4601-928E-AED4CE3C4AEC}" presName="sibTrans" presStyleCnt="0"/>
      <dgm:spPr/>
    </dgm:pt>
    <dgm:pt modelId="{2221DCBE-AC20-4105-850F-3F6A65A7E293}" type="pres">
      <dgm:prSet presAssocID="{23FFB365-68B7-4EF4-87DF-153A5E39A404}" presName="composite" presStyleCnt="0"/>
      <dgm:spPr/>
    </dgm:pt>
    <dgm:pt modelId="{DF352B57-5C82-4078-9472-886DD90D52CB}" type="pres">
      <dgm:prSet presAssocID="{23FFB365-68B7-4EF4-87DF-153A5E39A404}" presName="bentUpArrow1" presStyleLbl="alignImgPlace1" presStyleIdx="2" presStyleCnt="3"/>
      <dgm:spPr/>
    </dgm:pt>
    <dgm:pt modelId="{71FBA2AF-B580-421D-9DE8-EE837ECA9031}" type="pres">
      <dgm:prSet presAssocID="{23FFB365-68B7-4EF4-87DF-153A5E39A404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5D964E07-8D43-4E06-8D05-4A384D7309AD}" type="pres">
      <dgm:prSet presAssocID="{23FFB365-68B7-4EF4-87DF-153A5E39A404}" presName="ChildText" presStyleLbl="revTx" presStyleIdx="2" presStyleCnt="4">
        <dgm:presLayoutVars>
          <dgm:chMax val="0"/>
          <dgm:chPref val="0"/>
          <dgm:bulletEnabled val="1"/>
        </dgm:presLayoutVars>
      </dgm:prSet>
      <dgm:spPr>
        <a:xfrm>
          <a:off x="3844026" y="2578180"/>
          <a:ext cx="1050922" cy="817475"/>
        </a:xfrm>
        <a:prstGeom prst="rect">
          <a:avLst/>
        </a:prstGeom>
      </dgm:spPr>
    </dgm:pt>
    <dgm:pt modelId="{183D73FC-5727-48E4-9DD4-0BD9CAEC33A9}" type="pres">
      <dgm:prSet presAssocID="{66C2F9B8-ADFB-405F-B544-1E4D39CB2BAB}" presName="sibTrans" presStyleCnt="0"/>
      <dgm:spPr/>
    </dgm:pt>
    <dgm:pt modelId="{D9CAA544-E7A2-40FC-A944-C9B4E1EE6E2B}" type="pres">
      <dgm:prSet presAssocID="{BB5BD6EF-4137-4880-BD31-BAEDC98600CF}" presName="composite" presStyleCnt="0"/>
      <dgm:spPr/>
    </dgm:pt>
    <dgm:pt modelId="{C1CB0040-9794-4AA7-85C9-4B0F2A62B707}" type="pres">
      <dgm:prSet presAssocID="{BB5BD6EF-4137-4880-BD31-BAEDC98600CF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B2476B42-7F39-4BB0-B477-35B1779F0826}" type="pres">
      <dgm:prSet presAssocID="{BB5BD6EF-4137-4880-BD31-BAEDC98600CF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>
        <a:xfrm>
          <a:off x="5042047" y="3714341"/>
          <a:ext cx="1050922" cy="817475"/>
        </a:xfrm>
        <a:prstGeom prst="rect">
          <a:avLst/>
        </a:prstGeom>
      </dgm:spPr>
    </dgm:pt>
  </dgm:ptLst>
  <dgm:cxnLst>
    <dgm:cxn modelId="{56168A0B-C8E9-48CE-8928-69C8D47F737F}" type="presOf" srcId="{23FFB365-68B7-4EF4-87DF-153A5E39A404}" destId="{71FBA2AF-B580-421D-9DE8-EE837ECA9031}" srcOrd="0" destOrd="0" presId="urn:microsoft.com/office/officeart/2005/8/layout/StepDownProcess"/>
    <dgm:cxn modelId="{61C6200D-947D-46F9-9D38-51FA45089E29}" srcId="{7859BEB0-6EB4-4619-BCDB-E47F03D6FA17}" destId="{D7E682D2-9E8C-4BE5-BE31-D115CF04D5DD}" srcOrd="0" destOrd="0" parTransId="{F016B8CF-0E7D-4ECB-BA49-821E8D00F3AF}" sibTransId="{97BA5D8D-3199-49AE-A678-B6EABE54576B}"/>
    <dgm:cxn modelId="{F011E80F-2662-4F2E-9221-DB08D20CF10D}" srcId="{A6D0D4EB-6528-4D7C-B1B0-19E6983EA051}" destId="{23FFB365-68B7-4EF4-87DF-153A5E39A404}" srcOrd="2" destOrd="0" parTransId="{162D1100-8CA8-4B27-AED5-E70478882F3B}" sibTransId="{66C2F9B8-ADFB-405F-B544-1E4D39CB2BAB}"/>
    <dgm:cxn modelId="{4C11E92A-D56F-47BB-9082-04A650370B47}" type="presOf" srcId="{89BD77C4-978F-4E97-A79C-CD9CA7419816}" destId="{B2476B42-7F39-4BB0-B477-35B1779F0826}" srcOrd="0" destOrd="0" presId="urn:microsoft.com/office/officeart/2005/8/layout/StepDownProcess"/>
    <dgm:cxn modelId="{458A4E2D-89CB-448A-B12A-F02356ED280F}" type="presOf" srcId="{7A7044B0-E631-40FD-A425-E5B440A2C26B}" destId="{2AFEF486-83B3-4B44-9203-023A45F2D759}" srcOrd="0" destOrd="0" presId="urn:microsoft.com/office/officeart/2005/8/layout/StepDownProcess"/>
    <dgm:cxn modelId="{30D10531-990B-4207-9999-CE7699697BC7}" type="presOf" srcId="{D7E682D2-9E8C-4BE5-BE31-D115CF04D5DD}" destId="{ADAFED37-0996-4AC5-8524-6E8CDB14706C}" srcOrd="0" destOrd="0" presId="urn:microsoft.com/office/officeart/2005/8/layout/StepDownProcess"/>
    <dgm:cxn modelId="{FE711E47-9749-4FD1-BAD6-1C7C22F497B6}" type="presOf" srcId="{C43BB104-C50F-498A-B78B-60416E9AF6BF}" destId="{5D964E07-8D43-4E06-8D05-4A384D7309AD}" srcOrd="0" destOrd="0" presId="urn:microsoft.com/office/officeart/2005/8/layout/StepDownProcess"/>
    <dgm:cxn modelId="{22B02074-F7D6-45F1-9C66-B5E04D191758}" srcId="{A6D0D4EB-6528-4D7C-B1B0-19E6983EA051}" destId="{BB5BD6EF-4137-4880-BD31-BAEDC98600CF}" srcOrd="3" destOrd="0" parTransId="{59FA9F62-1C3D-4896-A963-7E64FE0AE402}" sibTransId="{DFE8D8D1-C929-48F6-9DF9-75CB564E7482}"/>
    <dgm:cxn modelId="{2C0BF381-F905-4BEF-9677-40001FD7E76F}" type="presOf" srcId="{A6D0D4EB-6528-4D7C-B1B0-19E6983EA051}" destId="{FDC84EB0-942C-429D-BAA3-0574404F28E3}" srcOrd="0" destOrd="0" presId="urn:microsoft.com/office/officeart/2005/8/layout/StepDownProcess"/>
    <dgm:cxn modelId="{5F971EA1-1662-4E50-864C-9D895B4C9153}" srcId="{A6D0D4EB-6528-4D7C-B1B0-19E6983EA051}" destId="{7859BEB0-6EB4-4619-BCDB-E47F03D6FA17}" srcOrd="1" destOrd="0" parTransId="{C71D211B-B49C-4F98-B7F6-264BCF05532B}" sibTransId="{6CFC98B7-E55B-4601-928E-AED4CE3C4AEC}"/>
    <dgm:cxn modelId="{E23A7CAA-D31E-4B2E-865F-85ADCFC81EBA}" srcId="{23FFB365-68B7-4EF4-87DF-153A5E39A404}" destId="{C43BB104-C50F-498A-B78B-60416E9AF6BF}" srcOrd="0" destOrd="0" parTransId="{5854F568-7959-41B5-ADEA-8BA094B6414C}" sibTransId="{B76BC097-50AF-4D61-A132-726866E40622}"/>
    <dgm:cxn modelId="{3A0120AD-420D-448B-9641-737FF37BF1D6}" type="presOf" srcId="{7859BEB0-6EB4-4619-BCDB-E47F03D6FA17}" destId="{6E5DC104-5937-4A23-96F6-9CB55BF96C6A}" srcOrd="0" destOrd="0" presId="urn:microsoft.com/office/officeart/2005/8/layout/StepDownProcess"/>
    <dgm:cxn modelId="{9487AEB7-300B-4C88-85BA-92DFF8F0135E}" srcId="{BB5BD6EF-4137-4880-BD31-BAEDC98600CF}" destId="{89BD77C4-978F-4E97-A79C-CD9CA7419816}" srcOrd="0" destOrd="0" parTransId="{7550E99A-5A33-4776-A401-6F123D05E9A3}" sibTransId="{E8B375AD-E480-4A5A-97F0-15D5C7CE3976}"/>
    <dgm:cxn modelId="{70E50BC1-8E0A-420F-A5FD-9414C1D73B52}" srcId="{A6D0D4EB-6528-4D7C-B1B0-19E6983EA051}" destId="{7A7044B0-E631-40FD-A425-E5B440A2C26B}" srcOrd="0" destOrd="0" parTransId="{D4B25740-9B5F-45F7-A761-0F2551C6F206}" sibTransId="{81FD26A1-7145-437C-B821-8B83815E4B73}"/>
    <dgm:cxn modelId="{5A5292CA-FCF9-4898-83E3-D8E6DA23F06B}" type="presOf" srcId="{BB5BD6EF-4137-4880-BD31-BAEDC98600CF}" destId="{C1CB0040-9794-4AA7-85C9-4B0F2A62B707}" srcOrd="0" destOrd="0" presId="urn:microsoft.com/office/officeart/2005/8/layout/StepDownProcess"/>
    <dgm:cxn modelId="{0C5509CF-E1D6-46D4-86A3-E6ABB4AB0372}" type="presOf" srcId="{20A69752-64AC-4041-B83A-D3D9A168B40F}" destId="{D1893540-787A-4B7D-A68E-7F2117C6664B}" srcOrd="0" destOrd="0" presId="urn:microsoft.com/office/officeart/2005/8/layout/StepDownProcess"/>
    <dgm:cxn modelId="{976CA6E8-1E2D-438B-ABFD-496AD639E918}" srcId="{7A7044B0-E631-40FD-A425-E5B440A2C26B}" destId="{20A69752-64AC-4041-B83A-D3D9A168B40F}" srcOrd="0" destOrd="0" parTransId="{E8B327A2-585F-4B1D-A6AA-1EAF5125E4EB}" sibTransId="{9ABEDFA4-24A6-4E06-B932-36F907AC09FD}"/>
    <dgm:cxn modelId="{D9D80B6D-4EAB-4CF8-8A8E-6C21DCE508FE}" type="presParOf" srcId="{FDC84EB0-942C-429D-BAA3-0574404F28E3}" destId="{1BD046C6-D4D4-415E-8E85-8D45F3D64865}" srcOrd="0" destOrd="0" presId="urn:microsoft.com/office/officeart/2005/8/layout/StepDownProcess"/>
    <dgm:cxn modelId="{4678AFA4-9F7F-4AE1-A62B-C9BEF1A0FA02}" type="presParOf" srcId="{1BD046C6-D4D4-415E-8E85-8D45F3D64865}" destId="{E0A129DD-D7A2-41E6-9DB6-82BF56253E5C}" srcOrd="0" destOrd="0" presId="urn:microsoft.com/office/officeart/2005/8/layout/StepDownProcess"/>
    <dgm:cxn modelId="{5A2AE37C-2D2B-4143-9062-D4453AD578E5}" type="presParOf" srcId="{1BD046C6-D4D4-415E-8E85-8D45F3D64865}" destId="{2AFEF486-83B3-4B44-9203-023A45F2D759}" srcOrd="1" destOrd="0" presId="urn:microsoft.com/office/officeart/2005/8/layout/StepDownProcess"/>
    <dgm:cxn modelId="{885FDD5C-FB1F-4C01-BC3A-EB82B37D6AB2}" type="presParOf" srcId="{1BD046C6-D4D4-415E-8E85-8D45F3D64865}" destId="{D1893540-787A-4B7D-A68E-7F2117C6664B}" srcOrd="2" destOrd="0" presId="urn:microsoft.com/office/officeart/2005/8/layout/StepDownProcess"/>
    <dgm:cxn modelId="{AEEC57E5-CAB6-442C-9CE1-CC4E9994DC4E}" type="presParOf" srcId="{FDC84EB0-942C-429D-BAA3-0574404F28E3}" destId="{DB90771D-6A49-461D-A79C-ACD8B5452584}" srcOrd="1" destOrd="0" presId="urn:microsoft.com/office/officeart/2005/8/layout/StepDownProcess"/>
    <dgm:cxn modelId="{08A8A729-E49C-4202-A045-F0FC702FC8D2}" type="presParOf" srcId="{FDC84EB0-942C-429D-BAA3-0574404F28E3}" destId="{3193455B-1349-46A6-A1E1-BA26CA14FA8A}" srcOrd="2" destOrd="0" presId="urn:microsoft.com/office/officeart/2005/8/layout/StepDownProcess"/>
    <dgm:cxn modelId="{71717769-D32B-40AC-A1F7-F1EB0444278A}" type="presParOf" srcId="{3193455B-1349-46A6-A1E1-BA26CA14FA8A}" destId="{CD97A797-0B66-4B2E-A51A-6AA8E1F6D700}" srcOrd="0" destOrd="0" presId="urn:microsoft.com/office/officeart/2005/8/layout/StepDownProcess"/>
    <dgm:cxn modelId="{809D0B10-C936-49B8-83AF-09F721DF772D}" type="presParOf" srcId="{3193455B-1349-46A6-A1E1-BA26CA14FA8A}" destId="{6E5DC104-5937-4A23-96F6-9CB55BF96C6A}" srcOrd="1" destOrd="0" presId="urn:microsoft.com/office/officeart/2005/8/layout/StepDownProcess"/>
    <dgm:cxn modelId="{8A44EEAE-F66E-4076-A075-9E97C838573A}" type="presParOf" srcId="{3193455B-1349-46A6-A1E1-BA26CA14FA8A}" destId="{ADAFED37-0996-4AC5-8524-6E8CDB14706C}" srcOrd="2" destOrd="0" presId="urn:microsoft.com/office/officeart/2005/8/layout/StepDownProcess"/>
    <dgm:cxn modelId="{F981F22D-1E9A-4328-ACC7-FF56686A4B37}" type="presParOf" srcId="{FDC84EB0-942C-429D-BAA3-0574404F28E3}" destId="{880F43E1-BB71-42BA-A0DA-E539B9821480}" srcOrd="3" destOrd="0" presId="urn:microsoft.com/office/officeart/2005/8/layout/StepDownProcess"/>
    <dgm:cxn modelId="{6AC1F632-66A9-4E15-8F02-58B520A87E32}" type="presParOf" srcId="{FDC84EB0-942C-429D-BAA3-0574404F28E3}" destId="{2221DCBE-AC20-4105-850F-3F6A65A7E293}" srcOrd="4" destOrd="0" presId="urn:microsoft.com/office/officeart/2005/8/layout/StepDownProcess"/>
    <dgm:cxn modelId="{DF5F14BA-9E5B-422F-B925-4074339F6D51}" type="presParOf" srcId="{2221DCBE-AC20-4105-850F-3F6A65A7E293}" destId="{DF352B57-5C82-4078-9472-886DD90D52CB}" srcOrd="0" destOrd="0" presId="urn:microsoft.com/office/officeart/2005/8/layout/StepDownProcess"/>
    <dgm:cxn modelId="{50C14539-8355-49E4-9CE4-FE04AD9E882F}" type="presParOf" srcId="{2221DCBE-AC20-4105-850F-3F6A65A7E293}" destId="{71FBA2AF-B580-421D-9DE8-EE837ECA9031}" srcOrd="1" destOrd="0" presId="urn:microsoft.com/office/officeart/2005/8/layout/StepDownProcess"/>
    <dgm:cxn modelId="{BE47FF20-E937-4C75-ABF5-C4CE2E02040E}" type="presParOf" srcId="{2221DCBE-AC20-4105-850F-3F6A65A7E293}" destId="{5D964E07-8D43-4E06-8D05-4A384D7309AD}" srcOrd="2" destOrd="0" presId="urn:microsoft.com/office/officeart/2005/8/layout/StepDownProcess"/>
    <dgm:cxn modelId="{5D452BDE-E32C-4715-BF66-EC8EFD25C8E7}" type="presParOf" srcId="{FDC84EB0-942C-429D-BAA3-0574404F28E3}" destId="{183D73FC-5727-48E4-9DD4-0BD9CAEC33A9}" srcOrd="5" destOrd="0" presId="urn:microsoft.com/office/officeart/2005/8/layout/StepDownProcess"/>
    <dgm:cxn modelId="{4EFB5389-46AB-499D-9346-8618B9124417}" type="presParOf" srcId="{FDC84EB0-942C-429D-BAA3-0574404F28E3}" destId="{D9CAA544-E7A2-40FC-A944-C9B4E1EE6E2B}" srcOrd="6" destOrd="0" presId="urn:microsoft.com/office/officeart/2005/8/layout/StepDownProcess"/>
    <dgm:cxn modelId="{45EC6F07-6730-462E-975F-40215496CDA7}" type="presParOf" srcId="{D9CAA544-E7A2-40FC-A944-C9B4E1EE6E2B}" destId="{C1CB0040-9794-4AA7-85C9-4B0F2A62B707}" srcOrd="0" destOrd="0" presId="urn:microsoft.com/office/officeart/2005/8/layout/StepDownProcess"/>
    <dgm:cxn modelId="{2290B0BA-DD07-4600-BD6C-CCAC4F3FEA68}" type="presParOf" srcId="{D9CAA544-E7A2-40FC-A944-C9B4E1EE6E2B}" destId="{B2476B42-7F39-4BB0-B477-35B1779F082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6D0D4EB-6528-4D7C-B1B0-19E6983EA051}" type="doc">
      <dgm:prSet loTypeId="urn:microsoft.com/office/officeart/2005/8/layout/StepDownProcess" loCatId="process" qsTypeId="urn:microsoft.com/office/officeart/2005/8/quickstyle/3d5" qsCatId="3D" csTypeId="urn:microsoft.com/office/officeart/2005/8/colors/accent1_1" csCatId="accent1" phldr="1"/>
      <dgm:spPr/>
      <dgm:t>
        <a:bodyPr/>
        <a:lstStyle/>
        <a:p>
          <a:endParaRPr lang="es-DO"/>
        </a:p>
      </dgm:t>
    </dgm:pt>
    <dgm:pt modelId="{7A7044B0-E631-40FD-A425-E5B440A2C26B}">
      <dgm:prSet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Tiempo aproximado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4B25740-9B5F-45F7-A761-0F2551C6F206}" type="parTrans" cxnId="{70E50BC1-8E0A-420F-A5FD-9414C1D73B52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1FD26A1-7145-437C-B821-8B83815E4B73}" type="sibTrans" cxnId="{70E50BC1-8E0A-420F-A5FD-9414C1D73B52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A69752-64AC-4041-B83A-D3D9A168B40F}">
      <dgm:prSet custT="1"/>
      <dgm:spPr/>
      <dgm:t>
        <a:bodyPr spcFirstLastPara="0" vert="horz" wrap="square" lIns="53340" tIns="53340" rIns="53340" bIns="5334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24 meses</a:t>
          </a:r>
          <a:endParaRPr lang="es-DO" sz="1800" b="1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E8B327A2-585F-4B1D-A6AA-1EAF5125E4EB}" type="parTrans" cxnId="{976CA6E8-1E2D-438B-ABFD-496AD639E918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ABEDFA4-24A6-4E06-B932-36F907AC09FD}" type="sibTrans" cxnId="{976CA6E8-1E2D-438B-ABFD-496AD639E918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859BEB0-6EB4-4619-BCDB-E47F03D6FA17}">
      <dgm:prSet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Ahorros Operativos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71D211B-B49C-4F98-B7F6-264BCF05532B}" type="parTrans" cxnId="{5F971EA1-1662-4E50-864C-9D895B4C9153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CFC98B7-E55B-4601-928E-AED4CE3C4AEC}" type="sibTrans" cxnId="{5F971EA1-1662-4E50-864C-9D895B4C9153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E682D2-9E8C-4BE5-BE31-D115CF04D5DD}">
      <dgm:prSet custT="1"/>
      <dgm:spPr/>
      <dgm:t>
        <a:bodyPr spcFirstLastPara="0" vert="horz" wrap="square" lIns="53340" tIns="53340" rIns="53340" bIns="5334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b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25-35</a:t>
          </a:r>
          <a:r>
            <a:rPr lang="es-ES" sz="2000" b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%</a:t>
          </a:r>
          <a:endParaRPr lang="es-DO" sz="2000" b="1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F016B8CF-0E7D-4ECB-BA49-821E8D00F3AF}" type="parTrans" cxnId="{61C6200D-947D-46F9-9D38-51FA45089E29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7BA5D8D-3199-49AE-A678-B6EABE54576B}" type="sibTrans" cxnId="{61C6200D-947D-46F9-9D38-51FA45089E29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3FFB365-68B7-4EF4-87DF-153A5E39A404}">
      <dgm:prSet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Ahorros Materiales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2D1100-8CA8-4B27-AED5-E70478882F3B}" type="parTrans" cxnId="{F011E80F-2662-4F2E-9221-DB08D20CF10D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6C2F9B8-ADFB-405F-B544-1E4D39CB2BAB}" type="sibTrans" cxnId="{F011E80F-2662-4F2E-9221-DB08D20CF10D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43BB104-C50F-498A-B78B-60416E9AF6BF}">
      <dgm:prSet custT="1"/>
      <dgm:spPr/>
      <dgm:t>
        <a:bodyPr spcFirstLastPara="0" vert="horz" wrap="square" lIns="53340" tIns="53340" rIns="53340" bIns="5334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b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15-25%</a:t>
          </a:r>
          <a:endParaRPr lang="es-DO" sz="1800" b="1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5854F568-7959-41B5-ADEA-8BA094B6414C}" type="parTrans" cxnId="{E23A7CAA-D31E-4B2E-865F-85ADCFC81EBA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76BC097-50AF-4D61-A132-726866E40622}" type="sibTrans" cxnId="{E23A7CAA-D31E-4B2E-865F-85ADCFC81EBA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B5BD6EF-4137-4880-BD31-BAEDC98600CF}">
      <dgm:prSet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Aumento Eficiencia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FA9F62-1C3D-4896-A963-7E64FE0AE402}" type="parTrans" cxnId="{22B02074-F7D6-45F1-9C66-B5E04D191758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FE8D8D1-C929-48F6-9DF9-75CB564E7482}" type="sibTrans" cxnId="{22B02074-F7D6-45F1-9C66-B5E04D191758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9BD77C4-978F-4E97-A79C-CD9CA7419816}">
      <dgm:prSet custT="1"/>
      <dgm:spPr/>
      <dgm:t>
        <a:bodyPr spcFirstLastPara="0" vert="horz" wrap="square" lIns="53340" tIns="53340" rIns="53340" bIns="53340" numCol="1" spcCol="1270" anchor="ctr" anchorCtr="0"/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b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45-55%</a:t>
          </a:r>
          <a:endParaRPr lang="es-DO" sz="1800" b="1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7550E99A-5A33-4776-A401-6F123D05E9A3}" type="parTrans" cxnId="{9487AEB7-300B-4C88-85BA-92DFF8F0135E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8B375AD-E480-4A5A-97F0-15D5C7CE3976}" type="sibTrans" cxnId="{9487AEB7-300B-4C88-85BA-92DFF8F0135E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C84EB0-942C-429D-BAA3-0574404F28E3}" type="pres">
      <dgm:prSet presAssocID="{A6D0D4EB-6528-4D7C-B1B0-19E6983EA051}" presName="rootnode" presStyleCnt="0">
        <dgm:presLayoutVars>
          <dgm:chMax/>
          <dgm:chPref/>
          <dgm:dir/>
          <dgm:animLvl val="lvl"/>
        </dgm:presLayoutVars>
      </dgm:prSet>
      <dgm:spPr/>
    </dgm:pt>
    <dgm:pt modelId="{1BD046C6-D4D4-415E-8E85-8D45F3D64865}" type="pres">
      <dgm:prSet presAssocID="{7A7044B0-E631-40FD-A425-E5B440A2C26B}" presName="composite" presStyleCnt="0"/>
      <dgm:spPr/>
    </dgm:pt>
    <dgm:pt modelId="{E0A129DD-D7A2-41E6-9DB6-82BF56253E5C}" type="pres">
      <dgm:prSet presAssocID="{7A7044B0-E631-40FD-A425-E5B440A2C26B}" presName="bentUpArrow1" presStyleLbl="alignImgPlace1" presStyleIdx="0" presStyleCnt="3"/>
      <dgm:spPr/>
    </dgm:pt>
    <dgm:pt modelId="{2AFEF486-83B3-4B44-9203-023A45F2D759}" type="pres">
      <dgm:prSet presAssocID="{7A7044B0-E631-40FD-A425-E5B440A2C26B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D1893540-787A-4B7D-A68E-7F2117C6664B}" type="pres">
      <dgm:prSet presAssocID="{7A7044B0-E631-40FD-A425-E5B440A2C26B}" presName="ChildText" presStyleLbl="revTx" presStyleIdx="0" presStyleCnt="4" custScaleX="119301" custLinFactNeighborX="18556" custLinFactNeighborY="-4771">
        <dgm:presLayoutVars>
          <dgm:chMax val="0"/>
          <dgm:chPref val="0"/>
          <dgm:bulletEnabled val="1"/>
        </dgm:presLayoutVars>
      </dgm:prSet>
      <dgm:spPr>
        <a:xfrm>
          <a:off x="1559830" y="241974"/>
          <a:ext cx="1268255" cy="826926"/>
        </a:xfrm>
        <a:prstGeom prst="rect">
          <a:avLst/>
        </a:prstGeom>
      </dgm:spPr>
    </dgm:pt>
    <dgm:pt modelId="{DB90771D-6A49-461D-A79C-ACD8B5452584}" type="pres">
      <dgm:prSet presAssocID="{81FD26A1-7145-437C-B821-8B83815E4B73}" presName="sibTrans" presStyleCnt="0"/>
      <dgm:spPr/>
    </dgm:pt>
    <dgm:pt modelId="{3193455B-1349-46A6-A1E1-BA26CA14FA8A}" type="pres">
      <dgm:prSet presAssocID="{7859BEB0-6EB4-4619-BCDB-E47F03D6FA17}" presName="composite" presStyleCnt="0"/>
      <dgm:spPr/>
    </dgm:pt>
    <dgm:pt modelId="{CD97A797-0B66-4B2E-A51A-6AA8E1F6D700}" type="pres">
      <dgm:prSet presAssocID="{7859BEB0-6EB4-4619-BCDB-E47F03D6FA17}" presName="bentUpArrow1" presStyleLbl="alignImgPlace1" presStyleIdx="1" presStyleCnt="3"/>
      <dgm:spPr/>
    </dgm:pt>
    <dgm:pt modelId="{6E5DC104-5937-4A23-96F6-9CB55BF96C6A}" type="pres">
      <dgm:prSet presAssocID="{7859BEB0-6EB4-4619-BCDB-E47F03D6FA1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ADAFED37-0996-4AC5-8524-6E8CDB14706C}" type="pres">
      <dgm:prSet presAssocID="{7859BEB0-6EB4-4619-BCDB-E47F03D6FA17}" presName="ChildText" presStyleLbl="revTx" presStyleIdx="1" presStyleCnt="4" custScaleX="128770" custLinFactNeighborX="10876" custLinFactNeighborY="4305">
        <dgm:presLayoutVars>
          <dgm:chMax val="0"/>
          <dgm:chPref val="0"/>
          <dgm:bulletEnabled val="1"/>
        </dgm:presLayoutVars>
      </dgm:prSet>
      <dgm:spPr>
        <a:xfrm>
          <a:off x="2688970" y="1466321"/>
          <a:ext cx="1368917" cy="826926"/>
        </a:xfrm>
        <a:prstGeom prst="rect">
          <a:avLst/>
        </a:prstGeom>
      </dgm:spPr>
    </dgm:pt>
    <dgm:pt modelId="{880F43E1-BB71-42BA-A0DA-E539B9821480}" type="pres">
      <dgm:prSet presAssocID="{6CFC98B7-E55B-4601-928E-AED4CE3C4AEC}" presName="sibTrans" presStyleCnt="0"/>
      <dgm:spPr/>
    </dgm:pt>
    <dgm:pt modelId="{2221DCBE-AC20-4105-850F-3F6A65A7E293}" type="pres">
      <dgm:prSet presAssocID="{23FFB365-68B7-4EF4-87DF-153A5E39A404}" presName="composite" presStyleCnt="0"/>
      <dgm:spPr/>
    </dgm:pt>
    <dgm:pt modelId="{DF352B57-5C82-4078-9472-886DD90D52CB}" type="pres">
      <dgm:prSet presAssocID="{23FFB365-68B7-4EF4-87DF-153A5E39A404}" presName="bentUpArrow1" presStyleLbl="alignImgPlace1" presStyleIdx="2" presStyleCnt="3"/>
      <dgm:spPr/>
    </dgm:pt>
    <dgm:pt modelId="{71FBA2AF-B580-421D-9DE8-EE837ECA9031}" type="pres">
      <dgm:prSet presAssocID="{23FFB365-68B7-4EF4-87DF-153A5E39A404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5D964E07-8D43-4E06-8D05-4A384D7309AD}" type="pres">
      <dgm:prSet presAssocID="{23FFB365-68B7-4EF4-87DF-153A5E39A404}" presName="ChildText" presStyleLbl="revTx" presStyleIdx="2" presStyleCnt="4">
        <dgm:presLayoutVars>
          <dgm:chMax val="0"/>
          <dgm:chPref val="0"/>
          <dgm:bulletEnabled val="1"/>
        </dgm:presLayoutVars>
      </dgm:prSet>
      <dgm:spPr>
        <a:xfrm>
          <a:off x="3987388" y="2580017"/>
          <a:ext cx="1063071" cy="826926"/>
        </a:xfrm>
        <a:prstGeom prst="rect">
          <a:avLst/>
        </a:prstGeom>
      </dgm:spPr>
    </dgm:pt>
    <dgm:pt modelId="{183D73FC-5727-48E4-9DD4-0BD9CAEC33A9}" type="pres">
      <dgm:prSet presAssocID="{66C2F9B8-ADFB-405F-B544-1E4D39CB2BAB}" presName="sibTrans" presStyleCnt="0"/>
      <dgm:spPr/>
    </dgm:pt>
    <dgm:pt modelId="{D9CAA544-E7A2-40FC-A944-C9B4E1EE6E2B}" type="pres">
      <dgm:prSet presAssocID="{BB5BD6EF-4137-4880-BD31-BAEDC98600CF}" presName="composite" presStyleCnt="0"/>
      <dgm:spPr/>
    </dgm:pt>
    <dgm:pt modelId="{C1CB0040-9794-4AA7-85C9-4B0F2A62B707}" type="pres">
      <dgm:prSet presAssocID="{BB5BD6EF-4137-4880-BD31-BAEDC98600CF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B2476B42-7F39-4BB0-B477-35B1779F0826}" type="pres">
      <dgm:prSet presAssocID="{BB5BD6EF-4137-4880-BD31-BAEDC98600CF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>
        <a:xfrm>
          <a:off x="5042047" y="3714341"/>
          <a:ext cx="1050922" cy="817475"/>
        </a:xfrm>
        <a:prstGeom prst="rect">
          <a:avLst/>
        </a:prstGeom>
      </dgm:spPr>
    </dgm:pt>
  </dgm:ptLst>
  <dgm:cxnLst>
    <dgm:cxn modelId="{56168A0B-C8E9-48CE-8928-69C8D47F737F}" type="presOf" srcId="{23FFB365-68B7-4EF4-87DF-153A5E39A404}" destId="{71FBA2AF-B580-421D-9DE8-EE837ECA9031}" srcOrd="0" destOrd="0" presId="urn:microsoft.com/office/officeart/2005/8/layout/StepDownProcess"/>
    <dgm:cxn modelId="{61C6200D-947D-46F9-9D38-51FA45089E29}" srcId="{7859BEB0-6EB4-4619-BCDB-E47F03D6FA17}" destId="{D7E682D2-9E8C-4BE5-BE31-D115CF04D5DD}" srcOrd="0" destOrd="0" parTransId="{F016B8CF-0E7D-4ECB-BA49-821E8D00F3AF}" sibTransId="{97BA5D8D-3199-49AE-A678-B6EABE54576B}"/>
    <dgm:cxn modelId="{F011E80F-2662-4F2E-9221-DB08D20CF10D}" srcId="{A6D0D4EB-6528-4D7C-B1B0-19E6983EA051}" destId="{23FFB365-68B7-4EF4-87DF-153A5E39A404}" srcOrd="2" destOrd="0" parTransId="{162D1100-8CA8-4B27-AED5-E70478882F3B}" sibTransId="{66C2F9B8-ADFB-405F-B544-1E4D39CB2BAB}"/>
    <dgm:cxn modelId="{4C11E92A-D56F-47BB-9082-04A650370B47}" type="presOf" srcId="{89BD77C4-978F-4E97-A79C-CD9CA7419816}" destId="{B2476B42-7F39-4BB0-B477-35B1779F0826}" srcOrd="0" destOrd="0" presId="urn:microsoft.com/office/officeart/2005/8/layout/StepDownProcess"/>
    <dgm:cxn modelId="{458A4E2D-89CB-448A-B12A-F02356ED280F}" type="presOf" srcId="{7A7044B0-E631-40FD-A425-E5B440A2C26B}" destId="{2AFEF486-83B3-4B44-9203-023A45F2D759}" srcOrd="0" destOrd="0" presId="urn:microsoft.com/office/officeart/2005/8/layout/StepDownProcess"/>
    <dgm:cxn modelId="{30D10531-990B-4207-9999-CE7699697BC7}" type="presOf" srcId="{D7E682D2-9E8C-4BE5-BE31-D115CF04D5DD}" destId="{ADAFED37-0996-4AC5-8524-6E8CDB14706C}" srcOrd="0" destOrd="0" presId="urn:microsoft.com/office/officeart/2005/8/layout/StepDownProcess"/>
    <dgm:cxn modelId="{FE711E47-9749-4FD1-BAD6-1C7C22F497B6}" type="presOf" srcId="{C43BB104-C50F-498A-B78B-60416E9AF6BF}" destId="{5D964E07-8D43-4E06-8D05-4A384D7309AD}" srcOrd="0" destOrd="0" presId="urn:microsoft.com/office/officeart/2005/8/layout/StepDownProcess"/>
    <dgm:cxn modelId="{22B02074-F7D6-45F1-9C66-B5E04D191758}" srcId="{A6D0D4EB-6528-4D7C-B1B0-19E6983EA051}" destId="{BB5BD6EF-4137-4880-BD31-BAEDC98600CF}" srcOrd="3" destOrd="0" parTransId="{59FA9F62-1C3D-4896-A963-7E64FE0AE402}" sibTransId="{DFE8D8D1-C929-48F6-9DF9-75CB564E7482}"/>
    <dgm:cxn modelId="{2C0BF381-F905-4BEF-9677-40001FD7E76F}" type="presOf" srcId="{A6D0D4EB-6528-4D7C-B1B0-19E6983EA051}" destId="{FDC84EB0-942C-429D-BAA3-0574404F28E3}" srcOrd="0" destOrd="0" presId="urn:microsoft.com/office/officeart/2005/8/layout/StepDownProcess"/>
    <dgm:cxn modelId="{5F971EA1-1662-4E50-864C-9D895B4C9153}" srcId="{A6D0D4EB-6528-4D7C-B1B0-19E6983EA051}" destId="{7859BEB0-6EB4-4619-BCDB-E47F03D6FA17}" srcOrd="1" destOrd="0" parTransId="{C71D211B-B49C-4F98-B7F6-264BCF05532B}" sibTransId="{6CFC98B7-E55B-4601-928E-AED4CE3C4AEC}"/>
    <dgm:cxn modelId="{E23A7CAA-D31E-4B2E-865F-85ADCFC81EBA}" srcId="{23FFB365-68B7-4EF4-87DF-153A5E39A404}" destId="{C43BB104-C50F-498A-B78B-60416E9AF6BF}" srcOrd="0" destOrd="0" parTransId="{5854F568-7959-41B5-ADEA-8BA094B6414C}" sibTransId="{B76BC097-50AF-4D61-A132-726866E40622}"/>
    <dgm:cxn modelId="{3A0120AD-420D-448B-9641-737FF37BF1D6}" type="presOf" srcId="{7859BEB0-6EB4-4619-BCDB-E47F03D6FA17}" destId="{6E5DC104-5937-4A23-96F6-9CB55BF96C6A}" srcOrd="0" destOrd="0" presId="urn:microsoft.com/office/officeart/2005/8/layout/StepDownProcess"/>
    <dgm:cxn modelId="{9487AEB7-300B-4C88-85BA-92DFF8F0135E}" srcId="{BB5BD6EF-4137-4880-BD31-BAEDC98600CF}" destId="{89BD77C4-978F-4E97-A79C-CD9CA7419816}" srcOrd="0" destOrd="0" parTransId="{7550E99A-5A33-4776-A401-6F123D05E9A3}" sibTransId="{E8B375AD-E480-4A5A-97F0-15D5C7CE3976}"/>
    <dgm:cxn modelId="{70E50BC1-8E0A-420F-A5FD-9414C1D73B52}" srcId="{A6D0D4EB-6528-4D7C-B1B0-19E6983EA051}" destId="{7A7044B0-E631-40FD-A425-E5B440A2C26B}" srcOrd="0" destOrd="0" parTransId="{D4B25740-9B5F-45F7-A761-0F2551C6F206}" sibTransId="{81FD26A1-7145-437C-B821-8B83815E4B73}"/>
    <dgm:cxn modelId="{5A5292CA-FCF9-4898-83E3-D8E6DA23F06B}" type="presOf" srcId="{BB5BD6EF-4137-4880-BD31-BAEDC98600CF}" destId="{C1CB0040-9794-4AA7-85C9-4B0F2A62B707}" srcOrd="0" destOrd="0" presId="urn:microsoft.com/office/officeart/2005/8/layout/StepDownProcess"/>
    <dgm:cxn modelId="{0C5509CF-E1D6-46D4-86A3-E6ABB4AB0372}" type="presOf" srcId="{20A69752-64AC-4041-B83A-D3D9A168B40F}" destId="{D1893540-787A-4B7D-A68E-7F2117C6664B}" srcOrd="0" destOrd="0" presId="urn:microsoft.com/office/officeart/2005/8/layout/StepDownProcess"/>
    <dgm:cxn modelId="{976CA6E8-1E2D-438B-ABFD-496AD639E918}" srcId="{7A7044B0-E631-40FD-A425-E5B440A2C26B}" destId="{20A69752-64AC-4041-B83A-D3D9A168B40F}" srcOrd="0" destOrd="0" parTransId="{E8B327A2-585F-4B1D-A6AA-1EAF5125E4EB}" sibTransId="{9ABEDFA4-24A6-4E06-B932-36F907AC09FD}"/>
    <dgm:cxn modelId="{D9D80B6D-4EAB-4CF8-8A8E-6C21DCE508FE}" type="presParOf" srcId="{FDC84EB0-942C-429D-BAA3-0574404F28E3}" destId="{1BD046C6-D4D4-415E-8E85-8D45F3D64865}" srcOrd="0" destOrd="0" presId="urn:microsoft.com/office/officeart/2005/8/layout/StepDownProcess"/>
    <dgm:cxn modelId="{4678AFA4-9F7F-4AE1-A62B-C9BEF1A0FA02}" type="presParOf" srcId="{1BD046C6-D4D4-415E-8E85-8D45F3D64865}" destId="{E0A129DD-D7A2-41E6-9DB6-82BF56253E5C}" srcOrd="0" destOrd="0" presId="urn:microsoft.com/office/officeart/2005/8/layout/StepDownProcess"/>
    <dgm:cxn modelId="{5A2AE37C-2D2B-4143-9062-D4453AD578E5}" type="presParOf" srcId="{1BD046C6-D4D4-415E-8E85-8D45F3D64865}" destId="{2AFEF486-83B3-4B44-9203-023A45F2D759}" srcOrd="1" destOrd="0" presId="urn:microsoft.com/office/officeart/2005/8/layout/StepDownProcess"/>
    <dgm:cxn modelId="{885FDD5C-FB1F-4C01-BC3A-EB82B37D6AB2}" type="presParOf" srcId="{1BD046C6-D4D4-415E-8E85-8D45F3D64865}" destId="{D1893540-787A-4B7D-A68E-7F2117C6664B}" srcOrd="2" destOrd="0" presId="urn:microsoft.com/office/officeart/2005/8/layout/StepDownProcess"/>
    <dgm:cxn modelId="{AEEC57E5-CAB6-442C-9CE1-CC4E9994DC4E}" type="presParOf" srcId="{FDC84EB0-942C-429D-BAA3-0574404F28E3}" destId="{DB90771D-6A49-461D-A79C-ACD8B5452584}" srcOrd="1" destOrd="0" presId="urn:microsoft.com/office/officeart/2005/8/layout/StepDownProcess"/>
    <dgm:cxn modelId="{08A8A729-E49C-4202-A045-F0FC702FC8D2}" type="presParOf" srcId="{FDC84EB0-942C-429D-BAA3-0574404F28E3}" destId="{3193455B-1349-46A6-A1E1-BA26CA14FA8A}" srcOrd="2" destOrd="0" presId="urn:microsoft.com/office/officeart/2005/8/layout/StepDownProcess"/>
    <dgm:cxn modelId="{71717769-D32B-40AC-A1F7-F1EB0444278A}" type="presParOf" srcId="{3193455B-1349-46A6-A1E1-BA26CA14FA8A}" destId="{CD97A797-0B66-4B2E-A51A-6AA8E1F6D700}" srcOrd="0" destOrd="0" presId="urn:microsoft.com/office/officeart/2005/8/layout/StepDownProcess"/>
    <dgm:cxn modelId="{809D0B10-C936-49B8-83AF-09F721DF772D}" type="presParOf" srcId="{3193455B-1349-46A6-A1E1-BA26CA14FA8A}" destId="{6E5DC104-5937-4A23-96F6-9CB55BF96C6A}" srcOrd="1" destOrd="0" presId="urn:microsoft.com/office/officeart/2005/8/layout/StepDownProcess"/>
    <dgm:cxn modelId="{8A44EEAE-F66E-4076-A075-9E97C838573A}" type="presParOf" srcId="{3193455B-1349-46A6-A1E1-BA26CA14FA8A}" destId="{ADAFED37-0996-4AC5-8524-6E8CDB14706C}" srcOrd="2" destOrd="0" presId="urn:microsoft.com/office/officeart/2005/8/layout/StepDownProcess"/>
    <dgm:cxn modelId="{F981F22D-1E9A-4328-ACC7-FF56686A4B37}" type="presParOf" srcId="{FDC84EB0-942C-429D-BAA3-0574404F28E3}" destId="{880F43E1-BB71-42BA-A0DA-E539B9821480}" srcOrd="3" destOrd="0" presId="urn:microsoft.com/office/officeart/2005/8/layout/StepDownProcess"/>
    <dgm:cxn modelId="{6AC1F632-66A9-4E15-8F02-58B520A87E32}" type="presParOf" srcId="{FDC84EB0-942C-429D-BAA3-0574404F28E3}" destId="{2221DCBE-AC20-4105-850F-3F6A65A7E293}" srcOrd="4" destOrd="0" presId="urn:microsoft.com/office/officeart/2005/8/layout/StepDownProcess"/>
    <dgm:cxn modelId="{DF5F14BA-9E5B-422F-B925-4074339F6D51}" type="presParOf" srcId="{2221DCBE-AC20-4105-850F-3F6A65A7E293}" destId="{DF352B57-5C82-4078-9472-886DD90D52CB}" srcOrd="0" destOrd="0" presId="urn:microsoft.com/office/officeart/2005/8/layout/StepDownProcess"/>
    <dgm:cxn modelId="{50C14539-8355-49E4-9CE4-FE04AD9E882F}" type="presParOf" srcId="{2221DCBE-AC20-4105-850F-3F6A65A7E293}" destId="{71FBA2AF-B580-421D-9DE8-EE837ECA9031}" srcOrd="1" destOrd="0" presId="urn:microsoft.com/office/officeart/2005/8/layout/StepDownProcess"/>
    <dgm:cxn modelId="{BE47FF20-E937-4C75-ABF5-C4CE2E02040E}" type="presParOf" srcId="{2221DCBE-AC20-4105-850F-3F6A65A7E293}" destId="{5D964E07-8D43-4E06-8D05-4A384D7309AD}" srcOrd="2" destOrd="0" presId="urn:microsoft.com/office/officeart/2005/8/layout/StepDownProcess"/>
    <dgm:cxn modelId="{5D452BDE-E32C-4715-BF66-EC8EFD25C8E7}" type="presParOf" srcId="{FDC84EB0-942C-429D-BAA3-0574404F28E3}" destId="{183D73FC-5727-48E4-9DD4-0BD9CAEC33A9}" srcOrd="5" destOrd="0" presId="urn:microsoft.com/office/officeart/2005/8/layout/StepDownProcess"/>
    <dgm:cxn modelId="{4EFB5389-46AB-499D-9346-8618B9124417}" type="presParOf" srcId="{FDC84EB0-942C-429D-BAA3-0574404F28E3}" destId="{D9CAA544-E7A2-40FC-A944-C9B4E1EE6E2B}" srcOrd="6" destOrd="0" presId="urn:microsoft.com/office/officeart/2005/8/layout/StepDownProcess"/>
    <dgm:cxn modelId="{45EC6F07-6730-462E-975F-40215496CDA7}" type="presParOf" srcId="{D9CAA544-E7A2-40FC-A944-C9B4E1EE6E2B}" destId="{C1CB0040-9794-4AA7-85C9-4B0F2A62B707}" srcOrd="0" destOrd="0" presId="urn:microsoft.com/office/officeart/2005/8/layout/StepDownProcess"/>
    <dgm:cxn modelId="{2290B0BA-DD07-4600-BD6C-CCAC4F3FEA68}" type="presParOf" srcId="{D9CAA544-E7A2-40FC-A944-C9B4E1EE6E2B}" destId="{B2476B42-7F39-4BB0-B477-35B1779F0826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CCE180C-35CA-4FBE-ACEF-DEB8E2B93BD2}" type="doc">
      <dgm:prSet loTypeId="urn:microsoft.com/office/officeart/2005/8/layout/lProcess3" loCatId="process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DO"/>
        </a:p>
      </dgm:t>
    </dgm:pt>
    <dgm:pt modelId="{32ACC622-8333-4E1F-9AD1-32552041B59E}">
      <dgm:prSet/>
      <dgm:spPr/>
      <dgm:t>
        <a:bodyPr/>
        <a:lstStyle/>
        <a:p>
          <a:r>
            <a:rPr lang="es-ES" b="1" dirty="0"/>
            <a:t>Contrata en el 2023 y recibe</a:t>
          </a:r>
          <a:endParaRPr lang="es-DO" dirty="0"/>
        </a:p>
      </dgm:t>
    </dgm:pt>
    <dgm:pt modelId="{21070527-4B01-423D-925B-6EC7F8FA564B}" type="parTrans" cxnId="{2CF380EB-21F7-41AA-8370-C1F90B50EA4B}">
      <dgm:prSet/>
      <dgm:spPr/>
      <dgm:t>
        <a:bodyPr/>
        <a:lstStyle/>
        <a:p>
          <a:endParaRPr lang="es-DO"/>
        </a:p>
      </dgm:t>
    </dgm:pt>
    <dgm:pt modelId="{4DB06DCF-A4B6-4293-9D1E-B69FEA200FA5}" type="sibTrans" cxnId="{2CF380EB-21F7-41AA-8370-C1F90B50EA4B}">
      <dgm:prSet/>
      <dgm:spPr/>
      <dgm:t>
        <a:bodyPr/>
        <a:lstStyle/>
        <a:p>
          <a:endParaRPr lang="es-DO"/>
        </a:p>
      </dgm:t>
    </dgm:pt>
    <dgm:pt modelId="{B9926030-E173-4774-9141-6ED613C60EA9}" type="pres">
      <dgm:prSet presAssocID="{0CCE180C-35CA-4FBE-ACEF-DEB8E2B93BD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4242338-4292-4CE5-8488-074C1A830FAE}" type="pres">
      <dgm:prSet presAssocID="{32ACC622-8333-4E1F-9AD1-32552041B59E}" presName="horFlow" presStyleCnt="0"/>
      <dgm:spPr/>
    </dgm:pt>
    <dgm:pt modelId="{79330B28-453F-4ED3-932F-861E629E41CC}" type="pres">
      <dgm:prSet presAssocID="{32ACC622-8333-4E1F-9AD1-32552041B59E}" presName="bigChev" presStyleLbl="node1" presStyleIdx="0" presStyleCnt="1"/>
      <dgm:spPr/>
    </dgm:pt>
  </dgm:ptLst>
  <dgm:cxnLst>
    <dgm:cxn modelId="{CD0D2F68-C3F8-43B6-9EC0-E5D0DE887E4B}" type="presOf" srcId="{0CCE180C-35CA-4FBE-ACEF-DEB8E2B93BD2}" destId="{B9926030-E173-4774-9141-6ED613C60EA9}" srcOrd="0" destOrd="0" presId="urn:microsoft.com/office/officeart/2005/8/layout/lProcess3"/>
    <dgm:cxn modelId="{05B1BEB5-78BC-4DBE-8288-860E95E7280A}" type="presOf" srcId="{32ACC622-8333-4E1F-9AD1-32552041B59E}" destId="{79330B28-453F-4ED3-932F-861E629E41CC}" srcOrd="0" destOrd="0" presId="urn:microsoft.com/office/officeart/2005/8/layout/lProcess3"/>
    <dgm:cxn modelId="{2CF380EB-21F7-41AA-8370-C1F90B50EA4B}" srcId="{0CCE180C-35CA-4FBE-ACEF-DEB8E2B93BD2}" destId="{32ACC622-8333-4E1F-9AD1-32552041B59E}" srcOrd="0" destOrd="0" parTransId="{21070527-4B01-423D-925B-6EC7F8FA564B}" sibTransId="{4DB06DCF-A4B6-4293-9D1E-B69FEA200FA5}"/>
    <dgm:cxn modelId="{48D0B54F-7A9B-4F47-9D94-25D2B32F73A1}" type="presParOf" srcId="{B9926030-E173-4774-9141-6ED613C60EA9}" destId="{E4242338-4292-4CE5-8488-074C1A830FAE}" srcOrd="0" destOrd="0" presId="urn:microsoft.com/office/officeart/2005/8/layout/lProcess3"/>
    <dgm:cxn modelId="{F8A67A81-31BC-45C6-85F5-B8F6B893EF9A}" type="presParOf" srcId="{E4242338-4292-4CE5-8488-074C1A830FAE}" destId="{79330B28-453F-4ED3-932F-861E629E41C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C3CC74-3BEA-4DBF-AA89-839595BBBC88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DO"/>
        </a:p>
      </dgm:t>
    </dgm:pt>
    <dgm:pt modelId="{8E957FED-589B-496E-BFF1-A3EBA465638A}">
      <dgm:prSet/>
      <dgm:spPr/>
      <dgm:t>
        <a:bodyPr/>
        <a:lstStyle/>
        <a:p>
          <a:r>
            <a:rPr lang="es-ES" baseline="0"/>
            <a:t>Schooltech fue fundada en el 2022, por un visionario apasionado de la tecnología.</a:t>
          </a:r>
          <a:endParaRPr lang="es-DO"/>
        </a:p>
      </dgm:t>
    </dgm:pt>
    <dgm:pt modelId="{7A4F9586-1BD4-43EF-99F7-4728D62A983D}" type="parTrans" cxnId="{76153542-1CCB-49BB-9424-F82452516C5F}">
      <dgm:prSet/>
      <dgm:spPr/>
      <dgm:t>
        <a:bodyPr/>
        <a:lstStyle/>
        <a:p>
          <a:endParaRPr lang="es-DO"/>
        </a:p>
      </dgm:t>
    </dgm:pt>
    <dgm:pt modelId="{80283307-CA2D-49D9-9753-C3E12E4FB46A}" type="sibTrans" cxnId="{76153542-1CCB-49BB-9424-F82452516C5F}">
      <dgm:prSet/>
      <dgm:spPr/>
      <dgm:t>
        <a:bodyPr/>
        <a:lstStyle/>
        <a:p>
          <a:endParaRPr lang="es-DO"/>
        </a:p>
      </dgm:t>
    </dgm:pt>
    <dgm:pt modelId="{F45417C6-1FA2-45DF-ACD6-0945B9EE3CED}">
      <dgm:prSet/>
      <dgm:spPr/>
      <dgm:t>
        <a:bodyPr/>
        <a:lstStyle/>
        <a:p>
          <a:r>
            <a:rPr lang="es-ES" baseline="0"/>
            <a:t>Emergió en un contexto marcado por la digitalización educativa.</a:t>
          </a:r>
          <a:endParaRPr lang="es-DO"/>
        </a:p>
      </dgm:t>
    </dgm:pt>
    <dgm:pt modelId="{EEB0EFC3-0A96-46BA-A9E8-E561263821F3}" type="parTrans" cxnId="{2B3CD147-92C7-427B-BAFB-D08539E81A73}">
      <dgm:prSet/>
      <dgm:spPr/>
      <dgm:t>
        <a:bodyPr/>
        <a:lstStyle/>
        <a:p>
          <a:endParaRPr lang="es-DO"/>
        </a:p>
      </dgm:t>
    </dgm:pt>
    <dgm:pt modelId="{E1CEAE2D-4079-4C08-8561-1D7B672FB7C6}" type="sibTrans" cxnId="{2B3CD147-92C7-427B-BAFB-D08539E81A73}">
      <dgm:prSet/>
      <dgm:spPr/>
      <dgm:t>
        <a:bodyPr/>
        <a:lstStyle/>
        <a:p>
          <a:endParaRPr lang="es-DO"/>
        </a:p>
      </dgm:t>
    </dgm:pt>
    <dgm:pt modelId="{EFD9FF93-86C8-43D2-BE02-FB03F1956A33}">
      <dgm:prSet/>
      <dgm:spPr/>
      <dgm:t>
        <a:bodyPr/>
        <a:lstStyle/>
        <a:p>
          <a:r>
            <a:rPr lang="es-ES" baseline="0"/>
            <a:t>La empresa ganó reconocimiento desde entonces por sus soluciones a la medida.</a:t>
          </a:r>
          <a:endParaRPr lang="es-DO"/>
        </a:p>
      </dgm:t>
    </dgm:pt>
    <dgm:pt modelId="{36858F0D-6366-4F28-A5A1-A3A48C4902D2}" type="parTrans" cxnId="{957610BD-9BB6-461A-96A0-A3063185F425}">
      <dgm:prSet/>
      <dgm:spPr/>
      <dgm:t>
        <a:bodyPr/>
        <a:lstStyle/>
        <a:p>
          <a:endParaRPr lang="es-DO"/>
        </a:p>
      </dgm:t>
    </dgm:pt>
    <dgm:pt modelId="{04FEC5A9-9888-4CD9-8BDD-9131995B6FCD}" type="sibTrans" cxnId="{957610BD-9BB6-461A-96A0-A3063185F425}">
      <dgm:prSet/>
      <dgm:spPr/>
      <dgm:t>
        <a:bodyPr/>
        <a:lstStyle/>
        <a:p>
          <a:endParaRPr lang="es-DO"/>
        </a:p>
      </dgm:t>
    </dgm:pt>
    <dgm:pt modelId="{451B9012-BBB1-4B4C-A1BD-49652A98AAF6}">
      <dgm:prSet/>
      <dgm:spPr/>
      <dgm:t>
        <a:bodyPr/>
        <a:lstStyle/>
        <a:p>
          <a:r>
            <a:rPr lang="es-ES" baseline="0"/>
            <a:t>Hoy es un referente en el mercado de soluciones digitales en el marco educativo.</a:t>
          </a:r>
          <a:endParaRPr lang="es-DO"/>
        </a:p>
      </dgm:t>
    </dgm:pt>
    <dgm:pt modelId="{DAEED66F-FA8C-4FCE-BBA3-67DBC05CF4E0}" type="parTrans" cxnId="{4C78949D-3AA8-409F-AC48-129C9BECE938}">
      <dgm:prSet/>
      <dgm:spPr/>
      <dgm:t>
        <a:bodyPr/>
        <a:lstStyle/>
        <a:p>
          <a:endParaRPr lang="es-DO"/>
        </a:p>
      </dgm:t>
    </dgm:pt>
    <dgm:pt modelId="{6BB0806D-F200-46A1-8D85-FC355A9ED927}" type="sibTrans" cxnId="{4C78949D-3AA8-409F-AC48-129C9BECE938}">
      <dgm:prSet/>
      <dgm:spPr/>
      <dgm:t>
        <a:bodyPr/>
        <a:lstStyle/>
        <a:p>
          <a:endParaRPr lang="es-DO"/>
        </a:p>
      </dgm:t>
    </dgm:pt>
    <dgm:pt modelId="{9CC6293B-41CC-490A-838B-3E4B0742BEE8}" type="pres">
      <dgm:prSet presAssocID="{EDC3CC74-3BEA-4DBF-AA89-839595BBBC88}" presName="Name0" presStyleCnt="0">
        <dgm:presLayoutVars>
          <dgm:dir/>
          <dgm:resizeHandles val="exact"/>
        </dgm:presLayoutVars>
      </dgm:prSet>
      <dgm:spPr/>
    </dgm:pt>
    <dgm:pt modelId="{696DC7B0-4E78-45A4-8D50-736644DEEB14}" type="pres">
      <dgm:prSet presAssocID="{EDC3CC74-3BEA-4DBF-AA89-839595BBBC88}" presName="arrow" presStyleLbl="bgShp" presStyleIdx="0" presStyleCnt="1"/>
      <dgm:spPr/>
    </dgm:pt>
    <dgm:pt modelId="{264801D0-1904-44D5-BF8C-ACE7EFC8577C}" type="pres">
      <dgm:prSet presAssocID="{EDC3CC74-3BEA-4DBF-AA89-839595BBBC88}" presName="points" presStyleCnt="0"/>
      <dgm:spPr/>
    </dgm:pt>
    <dgm:pt modelId="{61E2E715-EE95-46F7-86B2-4CA4C7295FDB}" type="pres">
      <dgm:prSet presAssocID="{8E957FED-589B-496E-BFF1-A3EBA465638A}" presName="compositeA" presStyleCnt="0"/>
      <dgm:spPr/>
    </dgm:pt>
    <dgm:pt modelId="{D81CD096-4816-49EC-A9CE-02574792FBAF}" type="pres">
      <dgm:prSet presAssocID="{8E957FED-589B-496E-BFF1-A3EBA465638A}" presName="textA" presStyleLbl="revTx" presStyleIdx="0" presStyleCnt="4">
        <dgm:presLayoutVars>
          <dgm:bulletEnabled val="1"/>
        </dgm:presLayoutVars>
      </dgm:prSet>
      <dgm:spPr/>
    </dgm:pt>
    <dgm:pt modelId="{3BBF0273-90C3-4C02-84F8-968DC722DFB5}" type="pres">
      <dgm:prSet presAssocID="{8E957FED-589B-496E-BFF1-A3EBA465638A}" presName="circleA" presStyleLbl="node1" presStyleIdx="0" presStyleCnt="4"/>
      <dgm:spPr/>
    </dgm:pt>
    <dgm:pt modelId="{25BAB99C-3B84-40AF-ACAA-52A26860BB49}" type="pres">
      <dgm:prSet presAssocID="{8E957FED-589B-496E-BFF1-A3EBA465638A}" presName="spaceA" presStyleCnt="0"/>
      <dgm:spPr/>
    </dgm:pt>
    <dgm:pt modelId="{E08770FD-537A-4F78-806A-DEE9437F1B20}" type="pres">
      <dgm:prSet presAssocID="{80283307-CA2D-49D9-9753-C3E12E4FB46A}" presName="space" presStyleCnt="0"/>
      <dgm:spPr/>
    </dgm:pt>
    <dgm:pt modelId="{04DD4FD3-A8DC-4D50-A940-700BE4101949}" type="pres">
      <dgm:prSet presAssocID="{F45417C6-1FA2-45DF-ACD6-0945B9EE3CED}" presName="compositeB" presStyleCnt="0"/>
      <dgm:spPr/>
    </dgm:pt>
    <dgm:pt modelId="{4323630A-B75D-46E7-9504-C863A2046CA3}" type="pres">
      <dgm:prSet presAssocID="{F45417C6-1FA2-45DF-ACD6-0945B9EE3CED}" presName="textB" presStyleLbl="revTx" presStyleIdx="1" presStyleCnt="4">
        <dgm:presLayoutVars>
          <dgm:bulletEnabled val="1"/>
        </dgm:presLayoutVars>
      </dgm:prSet>
      <dgm:spPr/>
    </dgm:pt>
    <dgm:pt modelId="{DC13F993-423F-494F-A5D3-BC39A40494FE}" type="pres">
      <dgm:prSet presAssocID="{F45417C6-1FA2-45DF-ACD6-0945B9EE3CED}" presName="circleB" presStyleLbl="node1" presStyleIdx="1" presStyleCnt="4"/>
      <dgm:spPr/>
    </dgm:pt>
    <dgm:pt modelId="{2E4F6084-B11E-4C48-B642-2033C2494F2D}" type="pres">
      <dgm:prSet presAssocID="{F45417C6-1FA2-45DF-ACD6-0945B9EE3CED}" presName="spaceB" presStyleCnt="0"/>
      <dgm:spPr/>
    </dgm:pt>
    <dgm:pt modelId="{8BDAEBD8-39E7-4DBE-A3BC-B1CBF1623017}" type="pres">
      <dgm:prSet presAssocID="{E1CEAE2D-4079-4C08-8561-1D7B672FB7C6}" presName="space" presStyleCnt="0"/>
      <dgm:spPr/>
    </dgm:pt>
    <dgm:pt modelId="{685824A0-E1BA-42BA-AEC5-C7CC2E4694F3}" type="pres">
      <dgm:prSet presAssocID="{EFD9FF93-86C8-43D2-BE02-FB03F1956A33}" presName="compositeA" presStyleCnt="0"/>
      <dgm:spPr/>
    </dgm:pt>
    <dgm:pt modelId="{8AC96737-B00A-44A5-A7DC-4045CC0DC284}" type="pres">
      <dgm:prSet presAssocID="{EFD9FF93-86C8-43D2-BE02-FB03F1956A33}" presName="textA" presStyleLbl="revTx" presStyleIdx="2" presStyleCnt="4">
        <dgm:presLayoutVars>
          <dgm:bulletEnabled val="1"/>
        </dgm:presLayoutVars>
      </dgm:prSet>
      <dgm:spPr/>
    </dgm:pt>
    <dgm:pt modelId="{C67B54D6-2C89-4D22-AFD8-BDE31B5B37BB}" type="pres">
      <dgm:prSet presAssocID="{EFD9FF93-86C8-43D2-BE02-FB03F1956A33}" presName="circleA" presStyleLbl="node1" presStyleIdx="2" presStyleCnt="4"/>
      <dgm:spPr/>
    </dgm:pt>
    <dgm:pt modelId="{A0D7C5CD-CCE7-404E-90AD-D8E130C0F521}" type="pres">
      <dgm:prSet presAssocID="{EFD9FF93-86C8-43D2-BE02-FB03F1956A33}" presName="spaceA" presStyleCnt="0"/>
      <dgm:spPr/>
    </dgm:pt>
    <dgm:pt modelId="{C9003F1D-AB50-440D-81D6-8B47102458BF}" type="pres">
      <dgm:prSet presAssocID="{04FEC5A9-9888-4CD9-8BDD-9131995B6FCD}" presName="space" presStyleCnt="0"/>
      <dgm:spPr/>
    </dgm:pt>
    <dgm:pt modelId="{D0E87B01-A64E-460F-AB63-5C3FCE6A257D}" type="pres">
      <dgm:prSet presAssocID="{451B9012-BBB1-4B4C-A1BD-49652A98AAF6}" presName="compositeB" presStyleCnt="0"/>
      <dgm:spPr/>
    </dgm:pt>
    <dgm:pt modelId="{CE87FD64-958A-4E12-A553-A7621E40C2EA}" type="pres">
      <dgm:prSet presAssocID="{451B9012-BBB1-4B4C-A1BD-49652A98AAF6}" presName="textB" presStyleLbl="revTx" presStyleIdx="3" presStyleCnt="4">
        <dgm:presLayoutVars>
          <dgm:bulletEnabled val="1"/>
        </dgm:presLayoutVars>
      </dgm:prSet>
      <dgm:spPr/>
    </dgm:pt>
    <dgm:pt modelId="{0D45CFB6-7E2B-4057-9BB6-A09A5FD7ADA2}" type="pres">
      <dgm:prSet presAssocID="{451B9012-BBB1-4B4C-A1BD-49652A98AAF6}" presName="circleB" presStyleLbl="node1" presStyleIdx="3" presStyleCnt="4"/>
      <dgm:spPr/>
    </dgm:pt>
    <dgm:pt modelId="{DFA330E9-7045-4754-A66C-79D3EA9467B8}" type="pres">
      <dgm:prSet presAssocID="{451B9012-BBB1-4B4C-A1BD-49652A98AAF6}" presName="spaceB" presStyleCnt="0"/>
      <dgm:spPr/>
    </dgm:pt>
  </dgm:ptLst>
  <dgm:cxnLst>
    <dgm:cxn modelId="{76153542-1CCB-49BB-9424-F82452516C5F}" srcId="{EDC3CC74-3BEA-4DBF-AA89-839595BBBC88}" destId="{8E957FED-589B-496E-BFF1-A3EBA465638A}" srcOrd="0" destOrd="0" parTransId="{7A4F9586-1BD4-43EF-99F7-4728D62A983D}" sibTransId="{80283307-CA2D-49D9-9753-C3E12E4FB46A}"/>
    <dgm:cxn modelId="{2B3CD147-92C7-427B-BAFB-D08539E81A73}" srcId="{EDC3CC74-3BEA-4DBF-AA89-839595BBBC88}" destId="{F45417C6-1FA2-45DF-ACD6-0945B9EE3CED}" srcOrd="1" destOrd="0" parTransId="{EEB0EFC3-0A96-46BA-A9E8-E561263821F3}" sibTransId="{E1CEAE2D-4079-4C08-8561-1D7B672FB7C6}"/>
    <dgm:cxn modelId="{FEB39693-20FB-4151-9211-542CC20CA681}" type="presOf" srcId="{EDC3CC74-3BEA-4DBF-AA89-839595BBBC88}" destId="{9CC6293B-41CC-490A-838B-3E4B0742BEE8}" srcOrd="0" destOrd="0" presId="urn:microsoft.com/office/officeart/2005/8/layout/hProcess11"/>
    <dgm:cxn modelId="{4C78949D-3AA8-409F-AC48-129C9BECE938}" srcId="{EDC3CC74-3BEA-4DBF-AA89-839595BBBC88}" destId="{451B9012-BBB1-4B4C-A1BD-49652A98AAF6}" srcOrd="3" destOrd="0" parTransId="{DAEED66F-FA8C-4FCE-BBA3-67DBC05CF4E0}" sibTransId="{6BB0806D-F200-46A1-8D85-FC355A9ED927}"/>
    <dgm:cxn modelId="{F62D31A0-157C-4965-9502-59FB17D6A513}" type="presOf" srcId="{F45417C6-1FA2-45DF-ACD6-0945B9EE3CED}" destId="{4323630A-B75D-46E7-9504-C863A2046CA3}" srcOrd="0" destOrd="0" presId="urn:microsoft.com/office/officeart/2005/8/layout/hProcess11"/>
    <dgm:cxn modelId="{957610BD-9BB6-461A-96A0-A3063185F425}" srcId="{EDC3CC74-3BEA-4DBF-AA89-839595BBBC88}" destId="{EFD9FF93-86C8-43D2-BE02-FB03F1956A33}" srcOrd="2" destOrd="0" parTransId="{36858F0D-6366-4F28-A5A1-A3A48C4902D2}" sibTransId="{04FEC5A9-9888-4CD9-8BDD-9131995B6FCD}"/>
    <dgm:cxn modelId="{8FB04AE8-210F-4BF2-A1CC-08DD99BCAA63}" type="presOf" srcId="{451B9012-BBB1-4B4C-A1BD-49652A98AAF6}" destId="{CE87FD64-958A-4E12-A553-A7621E40C2EA}" srcOrd="0" destOrd="0" presId="urn:microsoft.com/office/officeart/2005/8/layout/hProcess11"/>
    <dgm:cxn modelId="{FF9787F0-81B7-408C-9B4B-9960D39014F6}" type="presOf" srcId="{EFD9FF93-86C8-43D2-BE02-FB03F1956A33}" destId="{8AC96737-B00A-44A5-A7DC-4045CC0DC284}" srcOrd="0" destOrd="0" presId="urn:microsoft.com/office/officeart/2005/8/layout/hProcess11"/>
    <dgm:cxn modelId="{77B5F0F9-0827-4BBC-A265-F7ACBD849B80}" type="presOf" srcId="{8E957FED-589B-496E-BFF1-A3EBA465638A}" destId="{D81CD096-4816-49EC-A9CE-02574792FBAF}" srcOrd="0" destOrd="0" presId="urn:microsoft.com/office/officeart/2005/8/layout/hProcess11"/>
    <dgm:cxn modelId="{9CA16104-37F4-4C01-AD95-39B86A735C0F}" type="presParOf" srcId="{9CC6293B-41CC-490A-838B-3E4B0742BEE8}" destId="{696DC7B0-4E78-45A4-8D50-736644DEEB14}" srcOrd="0" destOrd="0" presId="urn:microsoft.com/office/officeart/2005/8/layout/hProcess11"/>
    <dgm:cxn modelId="{6BD56D2B-7F61-4C9A-A936-F3D74DC8CA68}" type="presParOf" srcId="{9CC6293B-41CC-490A-838B-3E4B0742BEE8}" destId="{264801D0-1904-44D5-BF8C-ACE7EFC8577C}" srcOrd="1" destOrd="0" presId="urn:microsoft.com/office/officeart/2005/8/layout/hProcess11"/>
    <dgm:cxn modelId="{ABE6AFEC-E191-4971-A6A5-9EA53E664B4D}" type="presParOf" srcId="{264801D0-1904-44D5-BF8C-ACE7EFC8577C}" destId="{61E2E715-EE95-46F7-86B2-4CA4C7295FDB}" srcOrd="0" destOrd="0" presId="urn:microsoft.com/office/officeart/2005/8/layout/hProcess11"/>
    <dgm:cxn modelId="{715D624E-500A-4E6E-8D82-3CD02DE083EA}" type="presParOf" srcId="{61E2E715-EE95-46F7-86B2-4CA4C7295FDB}" destId="{D81CD096-4816-49EC-A9CE-02574792FBAF}" srcOrd="0" destOrd="0" presId="urn:microsoft.com/office/officeart/2005/8/layout/hProcess11"/>
    <dgm:cxn modelId="{A7368732-2D5C-4BF4-BD3A-C99AA8F7733D}" type="presParOf" srcId="{61E2E715-EE95-46F7-86B2-4CA4C7295FDB}" destId="{3BBF0273-90C3-4C02-84F8-968DC722DFB5}" srcOrd="1" destOrd="0" presId="urn:microsoft.com/office/officeart/2005/8/layout/hProcess11"/>
    <dgm:cxn modelId="{845E717F-692A-474B-80AE-22D8F4064FFC}" type="presParOf" srcId="{61E2E715-EE95-46F7-86B2-4CA4C7295FDB}" destId="{25BAB99C-3B84-40AF-ACAA-52A26860BB49}" srcOrd="2" destOrd="0" presId="urn:microsoft.com/office/officeart/2005/8/layout/hProcess11"/>
    <dgm:cxn modelId="{B5987C87-F17C-4BFA-A8FE-4E64F0E4F3F8}" type="presParOf" srcId="{264801D0-1904-44D5-BF8C-ACE7EFC8577C}" destId="{E08770FD-537A-4F78-806A-DEE9437F1B20}" srcOrd="1" destOrd="0" presId="urn:microsoft.com/office/officeart/2005/8/layout/hProcess11"/>
    <dgm:cxn modelId="{F56C89D0-0E80-4B2A-A794-0B91E02BB779}" type="presParOf" srcId="{264801D0-1904-44D5-BF8C-ACE7EFC8577C}" destId="{04DD4FD3-A8DC-4D50-A940-700BE4101949}" srcOrd="2" destOrd="0" presId="urn:microsoft.com/office/officeart/2005/8/layout/hProcess11"/>
    <dgm:cxn modelId="{F7893DB3-483D-4EA7-B769-F501F548F09B}" type="presParOf" srcId="{04DD4FD3-A8DC-4D50-A940-700BE4101949}" destId="{4323630A-B75D-46E7-9504-C863A2046CA3}" srcOrd="0" destOrd="0" presId="urn:microsoft.com/office/officeart/2005/8/layout/hProcess11"/>
    <dgm:cxn modelId="{E22A2D74-CF01-4DC6-92E7-420B22F0A470}" type="presParOf" srcId="{04DD4FD3-A8DC-4D50-A940-700BE4101949}" destId="{DC13F993-423F-494F-A5D3-BC39A40494FE}" srcOrd="1" destOrd="0" presId="urn:microsoft.com/office/officeart/2005/8/layout/hProcess11"/>
    <dgm:cxn modelId="{6157C985-E20A-4A75-84A8-863D1279F318}" type="presParOf" srcId="{04DD4FD3-A8DC-4D50-A940-700BE4101949}" destId="{2E4F6084-B11E-4C48-B642-2033C2494F2D}" srcOrd="2" destOrd="0" presId="urn:microsoft.com/office/officeart/2005/8/layout/hProcess11"/>
    <dgm:cxn modelId="{3EFE171B-AF5A-4506-BE09-04BFD7F0DC8B}" type="presParOf" srcId="{264801D0-1904-44D5-BF8C-ACE7EFC8577C}" destId="{8BDAEBD8-39E7-4DBE-A3BC-B1CBF1623017}" srcOrd="3" destOrd="0" presId="urn:microsoft.com/office/officeart/2005/8/layout/hProcess11"/>
    <dgm:cxn modelId="{854240EB-F846-49F3-A1EB-679CB980B25D}" type="presParOf" srcId="{264801D0-1904-44D5-BF8C-ACE7EFC8577C}" destId="{685824A0-E1BA-42BA-AEC5-C7CC2E4694F3}" srcOrd="4" destOrd="0" presId="urn:microsoft.com/office/officeart/2005/8/layout/hProcess11"/>
    <dgm:cxn modelId="{4F206804-9C67-4D8E-A127-D29D0F158378}" type="presParOf" srcId="{685824A0-E1BA-42BA-AEC5-C7CC2E4694F3}" destId="{8AC96737-B00A-44A5-A7DC-4045CC0DC284}" srcOrd="0" destOrd="0" presId="urn:microsoft.com/office/officeart/2005/8/layout/hProcess11"/>
    <dgm:cxn modelId="{C8CE4732-BD15-4A8E-9104-646A32EE5B12}" type="presParOf" srcId="{685824A0-E1BA-42BA-AEC5-C7CC2E4694F3}" destId="{C67B54D6-2C89-4D22-AFD8-BDE31B5B37BB}" srcOrd="1" destOrd="0" presId="urn:microsoft.com/office/officeart/2005/8/layout/hProcess11"/>
    <dgm:cxn modelId="{6D52CAB9-F28C-4D6A-9BD5-E1AF26574BDC}" type="presParOf" srcId="{685824A0-E1BA-42BA-AEC5-C7CC2E4694F3}" destId="{A0D7C5CD-CCE7-404E-90AD-D8E130C0F521}" srcOrd="2" destOrd="0" presId="urn:microsoft.com/office/officeart/2005/8/layout/hProcess11"/>
    <dgm:cxn modelId="{4B5EA4A9-27A5-499B-B5F2-C8825DB0B38A}" type="presParOf" srcId="{264801D0-1904-44D5-BF8C-ACE7EFC8577C}" destId="{C9003F1D-AB50-440D-81D6-8B47102458BF}" srcOrd="5" destOrd="0" presId="urn:microsoft.com/office/officeart/2005/8/layout/hProcess11"/>
    <dgm:cxn modelId="{6D15D781-8FD6-4EC1-BA45-89228603557F}" type="presParOf" srcId="{264801D0-1904-44D5-BF8C-ACE7EFC8577C}" destId="{D0E87B01-A64E-460F-AB63-5C3FCE6A257D}" srcOrd="6" destOrd="0" presId="urn:microsoft.com/office/officeart/2005/8/layout/hProcess11"/>
    <dgm:cxn modelId="{A04FC249-F88A-404B-9A35-EEE6E290C09B}" type="presParOf" srcId="{D0E87B01-A64E-460F-AB63-5C3FCE6A257D}" destId="{CE87FD64-958A-4E12-A553-A7621E40C2EA}" srcOrd="0" destOrd="0" presId="urn:microsoft.com/office/officeart/2005/8/layout/hProcess11"/>
    <dgm:cxn modelId="{70FA3C14-195C-4B97-8FE4-41AE9420A441}" type="presParOf" srcId="{D0E87B01-A64E-460F-AB63-5C3FCE6A257D}" destId="{0D45CFB6-7E2B-4057-9BB6-A09A5FD7ADA2}" srcOrd="1" destOrd="0" presId="urn:microsoft.com/office/officeart/2005/8/layout/hProcess11"/>
    <dgm:cxn modelId="{490A001A-A28B-407E-B8C1-2C34137D89A7}" type="presParOf" srcId="{D0E87B01-A64E-460F-AB63-5C3FCE6A257D}" destId="{DFA330E9-7045-4754-A66C-79D3EA9467B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CCE180C-35CA-4FBE-ACEF-DEB8E2B93BD2}" type="doc">
      <dgm:prSet loTypeId="urn:microsoft.com/office/officeart/2005/8/layout/lProcess3" loCatId="process" qsTypeId="urn:microsoft.com/office/officeart/2005/8/quickstyle/simple5" qsCatId="simple" csTypeId="urn:microsoft.com/office/officeart/2005/8/colors/accent1_1" csCatId="accent1" phldr="1"/>
      <dgm:spPr/>
      <dgm:t>
        <a:bodyPr/>
        <a:lstStyle/>
        <a:p>
          <a:endParaRPr lang="es-DO"/>
        </a:p>
      </dgm:t>
    </dgm:pt>
    <dgm:pt modelId="{32ACC622-8333-4E1F-9AD1-32552041B59E}">
      <dgm:prSet/>
      <dgm:spPr/>
      <dgm:t>
        <a:bodyPr/>
        <a:lstStyle/>
        <a:p>
          <a:r>
            <a:rPr lang="es-ES" b="1" dirty="0"/>
            <a:t>Contrata en el 2023 y recibe</a:t>
          </a:r>
          <a:endParaRPr lang="es-DO" dirty="0"/>
        </a:p>
      </dgm:t>
    </dgm:pt>
    <dgm:pt modelId="{21070527-4B01-423D-925B-6EC7F8FA564B}" type="parTrans" cxnId="{2CF380EB-21F7-41AA-8370-C1F90B50EA4B}">
      <dgm:prSet/>
      <dgm:spPr/>
      <dgm:t>
        <a:bodyPr/>
        <a:lstStyle/>
        <a:p>
          <a:endParaRPr lang="es-DO"/>
        </a:p>
      </dgm:t>
    </dgm:pt>
    <dgm:pt modelId="{4DB06DCF-A4B6-4293-9D1E-B69FEA200FA5}" type="sibTrans" cxnId="{2CF380EB-21F7-41AA-8370-C1F90B50EA4B}">
      <dgm:prSet/>
      <dgm:spPr/>
      <dgm:t>
        <a:bodyPr/>
        <a:lstStyle/>
        <a:p>
          <a:endParaRPr lang="es-DO"/>
        </a:p>
      </dgm:t>
    </dgm:pt>
    <dgm:pt modelId="{B9926030-E173-4774-9141-6ED613C60EA9}" type="pres">
      <dgm:prSet presAssocID="{0CCE180C-35CA-4FBE-ACEF-DEB8E2B93BD2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E4242338-4292-4CE5-8488-074C1A830FAE}" type="pres">
      <dgm:prSet presAssocID="{32ACC622-8333-4E1F-9AD1-32552041B59E}" presName="horFlow" presStyleCnt="0"/>
      <dgm:spPr/>
    </dgm:pt>
    <dgm:pt modelId="{79330B28-453F-4ED3-932F-861E629E41CC}" type="pres">
      <dgm:prSet presAssocID="{32ACC622-8333-4E1F-9AD1-32552041B59E}" presName="bigChev" presStyleLbl="node1" presStyleIdx="0" presStyleCnt="1"/>
      <dgm:spPr/>
    </dgm:pt>
  </dgm:ptLst>
  <dgm:cxnLst>
    <dgm:cxn modelId="{CD0D2F68-C3F8-43B6-9EC0-E5D0DE887E4B}" type="presOf" srcId="{0CCE180C-35CA-4FBE-ACEF-DEB8E2B93BD2}" destId="{B9926030-E173-4774-9141-6ED613C60EA9}" srcOrd="0" destOrd="0" presId="urn:microsoft.com/office/officeart/2005/8/layout/lProcess3"/>
    <dgm:cxn modelId="{05B1BEB5-78BC-4DBE-8288-860E95E7280A}" type="presOf" srcId="{32ACC622-8333-4E1F-9AD1-32552041B59E}" destId="{79330B28-453F-4ED3-932F-861E629E41CC}" srcOrd="0" destOrd="0" presId="urn:microsoft.com/office/officeart/2005/8/layout/lProcess3"/>
    <dgm:cxn modelId="{2CF380EB-21F7-41AA-8370-C1F90B50EA4B}" srcId="{0CCE180C-35CA-4FBE-ACEF-DEB8E2B93BD2}" destId="{32ACC622-8333-4E1F-9AD1-32552041B59E}" srcOrd="0" destOrd="0" parTransId="{21070527-4B01-423D-925B-6EC7F8FA564B}" sibTransId="{4DB06DCF-A4B6-4293-9D1E-B69FEA200FA5}"/>
    <dgm:cxn modelId="{48D0B54F-7A9B-4F47-9D94-25D2B32F73A1}" type="presParOf" srcId="{B9926030-E173-4774-9141-6ED613C60EA9}" destId="{E4242338-4292-4CE5-8488-074C1A830FAE}" srcOrd="0" destOrd="0" presId="urn:microsoft.com/office/officeart/2005/8/layout/lProcess3"/>
    <dgm:cxn modelId="{F8A67A81-31BC-45C6-85F5-B8F6B893EF9A}" type="presParOf" srcId="{E4242338-4292-4CE5-8488-074C1A830FAE}" destId="{79330B28-453F-4ED3-932F-861E629E41CC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CCE180C-35CA-4FBE-ACEF-DEB8E2B93BD2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DO"/>
        </a:p>
      </dgm:t>
    </dgm:pt>
    <dgm:pt modelId="{A32210AE-0173-42D5-96E3-E0BBD7E81FD4}">
      <dgm:prSet/>
      <dgm:spPr/>
      <dgm:t>
        <a:bodyPr/>
        <a:lstStyle/>
        <a:p>
          <a:r>
            <a:rPr lang="es-ES" b="0" dirty="0"/>
            <a:t>23% de descuento en instalación y configuración del sistema.</a:t>
          </a:r>
          <a:endParaRPr lang="es-DO" b="0" dirty="0"/>
        </a:p>
      </dgm:t>
    </dgm:pt>
    <dgm:pt modelId="{16F54D21-0E5A-423B-B364-81258A136D29}" type="parTrans" cxnId="{79C86732-F66B-4F2B-A842-E77F05005E39}">
      <dgm:prSet/>
      <dgm:spPr/>
      <dgm:t>
        <a:bodyPr/>
        <a:lstStyle/>
        <a:p>
          <a:endParaRPr lang="es-DO"/>
        </a:p>
      </dgm:t>
    </dgm:pt>
    <dgm:pt modelId="{AABF7BD5-73F8-4413-815C-33FCC7160E42}" type="sibTrans" cxnId="{79C86732-F66B-4F2B-A842-E77F05005E39}">
      <dgm:prSet/>
      <dgm:spPr/>
      <dgm:t>
        <a:bodyPr/>
        <a:lstStyle/>
        <a:p>
          <a:endParaRPr lang="es-DO"/>
        </a:p>
      </dgm:t>
    </dgm:pt>
    <dgm:pt modelId="{E43751DF-E665-4483-90A2-17ED9D81B8C9}">
      <dgm:prSet/>
      <dgm:spPr>
        <a:blipFill rotWithShape="0">
          <a:blip xmlns:r="http://schemas.openxmlformats.org/officeDocument/2006/relationships" r:embed="rId1"/>
          <a:srcRect/>
          <a:stretch>
            <a:fillRect/>
          </a:stretch>
        </a:blipFill>
      </dgm:spPr>
      <dgm:t>
        <a:bodyPr/>
        <a:lstStyle/>
        <a:p>
          <a:endParaRPr lang="es-DO" dirty="0"/>
        </a:p>
      </dgm:t>
    </dgm:pt>
    <dgm:pt modelId="{A203E8FE-0269-4A14-B3BC-768F5FB5AF7E}" type="parTrans" cxnId="{E06F5237-E623-47D0-971C-AFAC2E1E3981}">
      <dgm:prSet/>
      <dgm:spPr/>
      <dgm:t>
        <a:bodyPr/>
        <a:lstStyle/>
        <a:p>
          <a:endParaRPr lang="es-DO"/>
        </a:p>
      </dgm:t>
    </dgm:pt>
    <dgm:pt modelId="{A833D68A-B030-4BEB-BA94-519D2ADF8545}" type="sibTrans" cxnId="{E06F5237-E623-47D0-971C-AFAC2E1E3981}">
      <dgm:prSet/>
      <dgm:spPr/>
      <dgm:t>
        <a:bodyPr/>
        <a:lstStyle/>
        <a:p>
          <a:endParaRPr lang="es-DO"/>
        </a:p>
      </dgm:t>
    </dgm:pt>
    <dgm:pt modelId="{67953520-FBD8-4983-A4A8-BA854EF94837}">
      <dgm:prSet/>
      <dgm:spPr/>
      <dgm:t>
        <a:bodyPr/>
        <a:lstStyle/>
        <a:p>
          <a:r>
            <a:rPr lang="es-ES" dirty="0"/>
            <a:t>50% de Descuento en capacitación del personal.</a:t>
          </a:r>
          <a:endParaRPr lang="es-DO" dirty="0"/>
        </a:p>
      </dgm:t>
    </dgm:pt>
    <dgm:pt modelId="{D7C6FE43-BDE8-4EE3-B3E5-687115923D58}" type="parTrans" cxnId="{9E8A03A0-0099-4F9C-91D9-E8A10825E44F}">
      <dgm:prSet/>
      <dgm:spPr/>
      <dgm:t>
        <a:bodyPr/>
        <a:lstStyle/>
        <a:p>
          <a:endParaRPr lang="es-DO"/>
        </a:p>
      </dgm:t>
    </dgm:pt>
    <dgm:pt modelId="{492C340B-C29C-46FD-A5DA-1CDA4FEE0C6F}" type="sibTrans" cxnId="{9E8A03A0-0099-4F9C-91D9-E8A10825E44F}">
      <dgm:prSet/>
      <dgm:spPr/>
      <dgm:t>
        <a:bodyPr/>
        <a:lstStyle/>
        <a:p>
          <a:endParaRPr lang="es-DO"/>
        </a:p>
      </dgm:t>
    </dgm:pt>
    <dgm:pt modelId="{05559140-7EB4-412F-818F-BD2F9389D3F5}">
      <dgm:prSet/>
      <dgm:spPr/>
      <dgm:t>
        <a:bodyPr/>
        <a:lstStyle/>
        <a:p>
          <a:r>
            <a:rPr lang="es-ES" dirty="0"/>
            <a:t>Atención e instalación sin esperas.</a:t>
          </a:r>
          <a:endParaRPr lang="es-DO" dirty="0"/>
        </a:p>
      </dgm:t>
    </dgm:pt>
    <dgm:pt modelId="{5EECD744-99A3-4386-8B91-854EB8F4719A}" type="parTrans" cxnId="{D4C2B111-E7BD-4686-8255-B508F3C3500F}">
      <dgm:prSet/>
      <dgm:spPr/>
      <dgm:t>
        <a:bodyPr/>
        <a:lstStyle/>
        <a:p>
          <a:endParaRPr lang="es-DO"/>
        </a:p>
      </dgm:t>
    </dgm:pt>
    <dgm:pt modelId="{4D7B9F99-9F2E-45E2-B3BF-C34BA07E63E0}" type="sibTrans" cxnId="{D4C2B111-E7BD-4686-8255-B508F3C3500F}">
      <dgm:prSet/>
      <dgm:spPr/>
      <dgm:t>
        <a:bodyPr/>
        <a:lstStyle/>
        <a:p>
          <a:endParaRPr lang="es-DO"/>
        </a:p>
      </dgm:t>
    </dgm:pt>
    <dgm:pt modelId="{BA5FA306-6E5F-4E94-934B-B582CF0E3B54}" type="pres">
      <dgm:prSet presAssocID="{0CCE180C-35CA-4FBE-ACEF-DEB8E2B93BD2}" presName="Name0" presStyleCnt="0">
        <dgm:presLayoutVars>
          <dgm:chMax val="7"/>
          <dgm:dir/>
          <dgm:animOne val="branch"/>
        </dgm:presLayoutVars>
      </dgm:prSet>
      <dgm:spPr/>
    </dgm:pt>
    <dgm:pt modelId="{D5E64052-F646-4E26-B6D7-C06F859792F7}" type="pres">
      <dgm:prSet presAssocID="{E43751DF-E665-4483-90A2-17ED9D81B8C9}" presName="parTx1" presStyleLbl="node1" presStyleIdx="0" presStyleCnt="1"/>
      <dgm:spPr/>
    </dgm:pt>
    <dgm:pt modelId="{6948667F-3ECB-4A9D-9E50-76358A43930B}" type="pres">
      <dgm:prSet presAssocID="{E43751DF-E665-4483-90A2-17ED9D81B8C9}" presName="spPre1" presStyleCnt="0"/>
      <dgm:spPr/>
    </dgm:pt>
    <dgm:pt modelId="{E9D05D2E-1800-47A1-9A18-E264CB4E85AE}" type="pres">
      <dgm:prSet presAssocID="{E43751DF-E665-4483-90A2-17ED9D81B8C9}" presName="chLin1" presStyleCnt="0"/>
      <dgm:spPr/>
    </dgm:pt>
    <dgm:pt modelId="{B89D5343-33AA-4356-B00E-0FE1B7137CD9}" type="pres">
      <dgm:prSet presAssocID="{16F54D21-0E5A-423B-B364-81258A136D29}" presName="Name11" presStyleLbl="parChTrans1D1" presStyleIdx="0" presStyleCnt="6"/>
      <dgm:spPr/>
    </dgm:pt>
    <dgm:pt modelId="{9A24555C-6804-42B5-8342-B19C2224EDD1}" type="pres">
      <dgm:prSet presAssocID="{A32210AE-0173-42D5-96E3-E0BBD7E81FD4}" presName="txAndLines1" presStyleCnt="0"/>
      <dgm:spPr/>
    </dgm:pt>
    <dgm:pt modelId="{0F5F1501-86C3-477A-B364-82E52EA599FB}" type="pres">
      <dgm:prSet presAssocID="{A32210AE-0173-42D5-96E3-E0BBD7E81FD4}" presName="anchor1" presStyleCnt="0"/>
      <dgm:spPr/>
    </dgm:pt>
    <dgm:pt modelId="{374F8FC7-951B-45B7-8AA9-61F090C14351}" type="pres">
      <dgm:prSet presAssocID="{A32210AE-0173-42D5-96E3-E0BBD7E81FD4}" presName="backup1" presStyleCnt="0"/>
      <dgm:spPr/>
    </dgm:pt>
    <dgm:pt modelId="{1C61E2DE-26B3-4153-8FAC-14799A3868FC}" type="pres">
      <dgm:prSet presAssocID="{A32210AE-0173-42D5-96E3-E0BBD7E81FD4}" presName="preLine1" presStyleLbl="parChTrans1D1" presStyleIdx="1" presStyleCnt="6"/>
      <dgm:spPr/>
    </dgm:pt>
    <dgm:pt modelId="{86B02792-3E08-4D23-BBBB-DB941655C951}" type="pres">
      <dgm:prSet presAssocID="{A32210AE-0173-42D5-96E3-E0BBD7E81FD4}" presName="desTx1" presStyleLbl="revTx" presStyleIdx="0" presStyleCnt="0">
        <dgm:presLayoutVars>
          <dgm:bulletEnabled val="1"/>
        </dgm:presLayoutVars>
      </dgm:prSet>
      <dgm:spPr/>
    </dgm:pt>
    <dgm:pt modelId="{C6215D6E-9699-4C58-AA38-B679B03B0901}" type="pres">
      <dgm:prSet presAssocID="{D7C6FE43-BDE8-4EE3-B3E5-687115923D58}" presName="Name11" presStyleLbl="parChTrans1D1" presStyleIdx="2" presStyleCnt="6"/>
      <dgm:spPr/>
    </dgm:pt>
    <dgm:pt modelId="{E4FA7F61-E5E8-41F8-96E9-8ED255C0E695}" type="pres">
      <dgm:prSet presAssocID="{67953520-FBD8-4983-A4A8-BA854EF94837}" presName="txAndLines1" presStyleCnt="0"/>
      <dgm:spPr/>
    </dgm:pt>
    <dgm:pt modelId="{7E0CC815-1669-45EC-9E92-F16300ABC13C}" type="pres">
      <dgm:prSet presAssocID="{67953520-FBD8-4983-A4A8-BA854EF94837}" presName="anchor1" presStyleCnt="0"/>
      <dgm:spPr/>
    </dgm:pt>
    <dgm:pt modelId="{95669EB3-51FD-4036-9557-6F3AC7928772}" type="pres">
      <dgm:prSet presAssocID="{67953520-FBD8-4983-A4A8-BA854EF94837}" presName="backup1" presStyleCnt="0"/>
      <dgm:spPr/>
    </dgm:pt>
    <dgm:pt modelId="{FC5B6989-4E06-4975-AA02-0FD1DBA6923E}" type="pres">
      <dgm:prSet presAssocID="{67953520-FBD8-4983-A4A8-BA854EF94837}" presName="preLine1" presStyleLbl="parChTrans1D1" presStyleIdx="3" presStyleCnt="6"/>
      <dgm:spPr/>
    </dgm:pt>
    <dgm:pt modelId="{4D5A2533-A35E-4533-9165-E4776B63E69E}" type="pres">
      <dgm:prSet presAssocID="{67953520-FBD8-4983-A4A8-BA854EF94837}" presName="desTx1" presStyleLbl="revTx" presStyleIdx="0" presStyleCnt="0">
        <dgm:presLayoutVars>
          <dgm:bulletEnabled val="1"/>
        </dgm:presLayoutVars>
      </dgm:prSet>
      <dgm:spPr/>
    </dgm:pt>
    <dgm:pt modelId="{821DB772-732B-46A0-81D2-10F339FEBF1E}" type="pres">
      <dgm:prSet presAssocID="{5EECD744-99A3-4386-8B91-854EB8F4719A}" presName="Name11" presStyleLbl="parChTrans1D1" presStyleIdx="4" presStyleCnt="6"/>
      <dgm:spPr/>
    </dgm:pt>
    <dgm:pt modelId="{B80459B9-C034-4905-95E7-AFE224C4E8E6}" type="pres">
      <dgm:prSet presAssocID="{05559140-7EB4-412F-818F-BD2F9389D3F5}" presName="txAndLines1" presStyleCnt="0"/>
      <dgm:spPr/>
    </dgm:pt>
    <dgm:pt modelId="{D95BA4AF-0C14-44DE-BB82-8B7D70910F1B}" type="pres">
      <dgm:prSet presAssocID="{05559140-7EB4-412F-818F-BD2F9389D3F5}" presName="anchor1" presStyleCnt="0"/>
      <dgm:spPr/>
    </dgm:pt>
    <dgm:pt modelId="{1584F648-88AB-4D1E-B44E-C938B95AE2BF}" type="pres">
      <dgm:prSet presAssocID="{05559140-7EB4-412F-818F-BD2F9389D3F5}" presName="backup1" presStyleCnt="0"/>
      <dgm:spPr/>
    </dgm:pt>
    <dgm:pt modelId="{6F7EDB6F-FCEE-4779-B7AB-21902304B428}" type="pres">
      <dgm:prSet presAssocID="{05559140-7EB4-412F-818F-BD2F9389D3F5}" presName="preLine1" presStyleLbl="parChTrans1D1" presStyleIdx="5" presStyleCnt="6"/>
      <dgm:spPr/>
    </dgm:pt>
    <dgm:pt modelId="{7B4FF869-6206-495F-9BB4-2D58F169434D}" type="pres">
      <dgm:prSet presAssocID="{05559140-7EB4-412F-818F-BD2F9389D3F5}" presName="desTx1" presStyleLbl="revTx" presStyleIdx="0" presStyleCnt="0">
        <dgm:presLayoutVars>
          <dgm:bulletEnabled val="1"/>
        </dgm:presLayoutVars>
      </dgm:prSet>
      <dgm:spPr/>
    </dgm:pt>
  </dgm:ptLst>
  <dgm:cxnLst>
    <dgm:cxn modelId="{D6DDA502-163E-4BC3-89A0-AD2AC332444A}" type="presOf" srcId="{67953520-FBD8-4983-A4A8-BA854EF94837}" destId="{4D5A2533-A35E-4533-9165-E4776B63E69E}" srcOrd="0" destOrd="0" presId="urn:microsoft.com/office/officeart/2009/3/layout/SubStepProcess"/>
    <dgm:cxn modelId="{D4C2B111-E7BD-4686-8255-B508F3C3500F}" srcId="{E43751DF-E665-4483-90A2-17ED9D81B8C9}" destId="{05559140-7EB4-412F-818F-BD2F9389D3F5}" srcOrd="2" destOrd="0" parTransId="{5EECD744-99A3-4386-8B91-854EB8F4719A}" sibTransId="{4D7B9F99-9F2E-45E2-B3BF-C34BA07E63E0}"/>
    <dgm:cxn modelId="{79C86732-F66B-4F2B-A842-E77F05005E39}" srcId="{E43751DF-E665-4483-90A2-17ED9D81B8C9}" destId="{A32210AE-0173-42D5-96E3-E0BBD7E81FD4}" srcOrd="0" destOrd="0" parTransId="{16F54D21-0E5A-423B-B364-81258A136D29}" sibTransId="{AABF7BD5-73F8-4413-815C-33FCC7160E42}"/>
    <dgm:cxn modelId="{E06F5237-E623-47D0-971C-AFAC2E1E3981}" srcId="{0CCE180C-35CA-4FBE-ACEF-DEB8E2B93BD2}" destId="{E43751DF-E665-4483-90A2-17ED9D81B8C9}" srcOrd="0" destOrd="0" parTransId="{A203E8FE-0269-4A14-B3BC-768F5FB5AF7E}" sibTransId="{A833D68A-B030-4BEB-BA94-519D2ADF8545}"/>
    <dgm:cxn modelId="{F0ADDD7B-6406-4932-85A1-C0CD9FABFEF8}" type="presOf" srcId="{E43751DF-E665-4483-90A2-17ED9D81B8C9}" destId="{D5E64052-F646-4E26-B6D7-C06F859792F7}" srcOrd="0" destOrd="0" presId="urn:microsoft.com/office/officeart/2009/3/layout/SubStepProcess"/>
    <dgm:cxn modelId="{1A2C6F8B-CCC7-436E-93CB-56D4F5EF77E1}" type="presOf" srcId="{A32210AE-0173-42D5-96E3-E0BBD7E81FD4}" destId="{86B02792-3E08-4D23-BBBB-DB941655C951}" srcOrd="0" destOrd="0" presId="urn:microsoft.com/office/officeart/2009/3/layout/SubStepProcess"/>
    <dgm:cxn modelId="{9E8A03A0-0099-4F9C-91D9-E8A10825E44F}" srcId="{E43751DF-E665-4483-90A2-17ED9D81B8C9}" destId="{67953520-FBD8-4983-A4A8-BA854EF94837}" srcOrd="1" destOrd="0" parTransId="{D7C6FE43-BDE8-4EE3-B3E5-687115923D58}" sibTransId="{492C340B-C29C-46FD-A5DA-1CDA4FEE0C6F}"/>
    <dgm:cxn modelId="{18DA70BE-173C-4366-9E81-E25978021361}" type="presOf" srcId="{05559140-7EB4-412F-818F-BD2F9389D3F5}" destId="{7B4FF869-6206-495F-9BB4-2D58F169434D}" srcOrd="0" destOrd="0" presId="urn:microsoft.com/office/officeart/2009/3/layout/SubStepProcess"/>
    <dgm:cxn modelId="{2966D1DD-2250-4208-83A3-C0020316FFFD}" type="presOf" srcId="{0CCE180C-35CA-4FBE-ACEF-DEB8E2B93BD2}" destId="{BA5FA306-6E5F-4E94-934B-B582CF0E3B54}" srcOrd="0" destOrd="0" presId="urn:microsoft.com/office/officeart/2009/3/layout/SubStepProcess"/>
    <dgm:cxn modelId="{A4A7080F-FEF8-4573-8AF4-357378C01990}" type="presParOf" srcId="{BA5FA306-6E5F-4E94-934B-B582CF0E3B54}" destId="{D5E64052-F646-4E26-B6D7-C06F859792F7}" srcOrd="0" destOrd="0" presId="urn:microsoft.com/office/officeart/2009/3/layout/SubStepProcess"/>
    <dgm:cxn modelId="{6FEF8520-08B3-4A5D-9E2C-3A5E481CB1FC}" type="presParOf" srcId="{BA5FA306-6E5F-4E94-934B-B582CF0E3B54}" destId="{6948667F-3ECB-4A9D-9E50-76358A43930B}" srcOrd="1" destOrd="0" presId="urn:microsoft.com/office/officeart/2009/3/layout/SubStepProcess"/>
    <dgm:cxn modelId="{D08CD515-1002-4A22-B385-8B1A785DC33B}" type="presParOf" srcId="{BA5FA306-6E5F-4E94-934B-B582CF0E3B54}" destId="{E9D05D2E-1800-47A1-9A18-E264CB4E85AE}" srcOrd="2" destOrd="0" presId="urn:microsoft.com/office/officeart/2009/3/layout/SubStepProcess"/>
    <dgm:cxn modelId="{8627B7FE-DD1A-45E9-9FF0-CDB4F1ED19F0}" type="presParOf" srcId="{E9D05D2E-1800-47A1-9A18-E264CB4E85AE}" destId="{B89D5343-33AA-4356-B00E-0FE1B7137CD9}" srcOrd="0" destOrd="0" presId="urn:microsoft.com/office/officeart/2009/3/layout/SubStepProcess"/>
    <dgm:cxn modelId="{8D60853D-B5DF-4A2E-9F5D-399C33083C49}" type="presParOf" srcId="{E9D05D2E-1800-47A1-9A18-E264CB4E85AE}" destId="{9A24555C-6804-42B5-8342-B19C2224EDD1}" srcOrd="1" destOrd="0" presId="urn:microsoft.com/office/officeart/2009/3/layout/SubStepProcess"/>
    <dgm:cxn modelId="{82164AE1-10B5-4545-A330-BEA13DE9C9F5}" type="presParOf" srcId="{9A24555C-6804-42B5-8342-B19C2224EDD1}" destId="{0F5F1501-86C3-477A-B364-82E52EA599FB}" srcOrd="0" destOrd="0" presId="urn:microsoft.com/office/officeart/2009/3/layout/SubStepProcess"/>
    <dgm:cxn modelId="{09568ECF-5FF4-4CAC-B5A3-5A44A1800F70}" type="presParOf" srcId="{9A24555C-6804-42B5-8342-B19C2224EDD1}" destId="{374F8FC7-951B-45B7-8AA9-61F090C14351}" srcOrd="1" destOrd="0" presId="urn:microsoft.com/office/officeart/2009/3/layout/SubStepProcess"/>
    <dgm:cxn modelId="{DCDA0EE8-3F0A-46B7-8E25-7AAF7EC1A52C}" type="presParOf" srcId="{9A24555C-6804-42B5-8342-B19C2224EDD1}" destId="{1C61E2DE-26B3-4153-8FAC-14799A3868FC}" srcOrd="2" destOrd="0" presId="urn:microsoft.com/office/officeart/2009/3/layout/SubStepProcess"/>
    <dgm:cxn modelId="{E6F99A53-BECB-492E-8810-4D8C7D6FD2C9}" type="presParOf" srcId="{9A24555C-6804-42B5-8342-B19C2224EDD1}" destId="{86B02792-3E08-4D23-BBBB-DB941655C951}" srcOrd="3" destOrd="0" presId="urn:microsoft.com/office/officeart/2009/3/layout/SubStepProcess"/>
    <dgm:cxn modelId="{6C14A09A-8389-4514-8DA4-0D43D66DFAAD}" type="presParOf" srcId="{E9D05D2E-1800-47A1-9A18-E264CB4E85AE}" destId="{C6215D6E-9699-4C58-AA38-B679B03B0901}" srcOrd="2" destOrd="0" presId="urn:microsoft.com/office/officeart/2009/3/layout/SubStepProcess"/>
    <dgm:cxn modelId="{D580BA1C-7F9D-404A-A3A2-0DB0DB984413}" type="presParOf" srcId="{E9D05D2E-1800-47A1-9A18-E264CB4E85AE}" destId="{E4FA7F61-E5E8-41F8-96E9-8ED255C0E695}" srcOrd="3" destOrd="0" presId="urn:microsoft.com/office/officeart/2009/3/layout/SubStepProcess"/>
    <dgm:cxn modelId="{D6E85AC8-5600-4699-B32A-B05B2581B010}" type="presParOf" srcId="{E4FA7F61-E5E8-41F8-96E9-8ED255C0E695}" destId="{7E0CC815-1669-45EC-9E92-F16300ABC13C}" srcOrd="0" destOrd="0" presId="urn:microsoft.com/office/officeart/2009/3/layout/SubStepProcess"/>
    <dgm:cxn modelId="{727A9773-C4DA-4384-B02E-43B8800D6A87}" type="presParOf" srcId="{E4FA7F61-E5E8-41F8-96E9-8ED255C0E695}" destId="{95669EB3-51FD-4036-9557-6F3AC7928772}" srcOrd="1" destOrd="0" presId="urn:microsoft.com/office/officeart/2009/3/layout/SubStepProcess"/>
    <dgm:cxn modelId="{6355F1E1-C008-407B-BDA5-CCD7B5659A84}" type="presParOf" srcId="{E4FA7F61-E5E8-41F8-96E9-8ED255C0E695}" destId="{FC5B6989-4E06-4975-AA02-0FD1DBA6923E}" srcOrd="2" destOrd="0" presId="urn:microsoft.com/office/officeart/2009/3/layout/SubStepProcess"/>
    <dgm:cxn modelId="{BE9E912E-FF0F-4200-A095-090C66ED4F8A}" type="presParOf" srcId="{E4FA7F61-E5E8-41F8-96E9-8ED255C0E695}" destId="{4D5A2533-A35E-4533-9165-E4776B63E69E}" srcOrd="3" destOrd="0" presId="urn:microsoft.com/office/officeart/2009/3/layout/SubStepProcess"/>
    <dgm:cxn modelId="{9AACB1CF-919E-4E62-8CEA-878FD2284D39}" type="presParOf" srcId="{E9D05D2E-1800-47A1-9A18-E264CB4E85AE}" destId="{821DB772-732B-46A0-81D2-10F339FEBF1E}" srcOrd="4" destOrd="0" presId="urn:microsoft.com/office/officeart/2009/3/layout/SubStepProcess"/>
    <dgm:cxn modelId="{B817085F-1646-49B9-8A66-EA28BB765E7F}" type="presParOf" srcId="{E9D05D2E-1800-47A1-9A18-E264CB4E85AE}" destId="{B80459B9-C034-4905-95E7-AFE224C4E8E6}" srcOrd="5" destOrd="0" presId="urn:microsoft.com/office/officeart/2009/3/layout/SubStepProcess"/>
    <dgm:cxn modelId="{2C197B43-0DFC-4E3E-9B07-ED23597FAF2E}" type="presParOf" srcId="{B80459B9-C034-4905-95E7-AFE224C4E8E6}" destId="{D95BA4AF-0C14-44DE-BB82-8B7D70910F1B}" srcOrd="0" destOrd="0" presId="urn:microsoft.com/office/officeart/2009/3/layout/SubStepProcess"/>
    <dgm:cxn modelId="{86C95384-AA80-4CF1-8AC3-1C6E285519B2}" type="presParOf" srcId="{B80459B9-C034-4905-95E7-AFE224C4E8E6}" destId="{1584F648-88AB-4D1E-B44E-C938B95AE2BF}" srcOrd="1" destOrd="0" presId="urn:microsoft.com/office/officeart/2009/3/layout/SubStepProcess"/>
    <dgm:cxn modelId="{2706BDBA-BC2A-402F-9B30-131CFDFFBCF4}" type="presParOf" srcId="{B80459B9-C034-4905-95E7-AFE224C4E8E6}" destId="{6F7EDB6F-FCEE-4779-B7AB-21902304B428}" srcOrd="2" destOrd="0" presId="urn:microsoft.com/office/officeart/2009/3/layout/SubStepProcess"/>
    <dgm:cxn modelId="{A4CF61FC-4B97-4167-A9E4-B1F56CC8FE71}" type="presParOf" srcId="{B80459B9-C034-4905-95E7-AFE224C4E8E6}" destId="{7B4FF869-6206-495F-9BB4-2D58F169434D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8A1DCC30-34ED-41A2-B989-2DC8B95F780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DO"/>
        </a:p>
      </dgm:t>
    </dgm:pt>
    <dgm:pt modelId="{FB3EEE56-3611-43A1-A908-966A3629E028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MySQL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43C03B-C239-45A4-B847-C92008B7FBAF}" type="parTrans" cxnId="{9DE49409-A75F-4EAA-8A1B-AA9DA766CE9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A5145C-FD91-4032-A503-11AA6C43CABD}" type="sibTrans" cxnId="{9DE49409-A75F-4EAA-8A1B-AA9DA766CE91}">
      <dgm:prSet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434550-624E-48F1-A885-B007851F2F4B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5.1.7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59A988-4E9D-4E22-BDC8-B84ACD85B203}" type="parTrans" cxnId="{1A6E15E1-ED76-4551-9DBF-5C6B32C09FD0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4FFE39-E9DF-4F93-B81A-4BCAC9A3AADF}" type="sibTrans" cxnId="{1A6E15E1-ED76-4551-9DBF-5C6B32C09FD0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05E476-124D-491E-AAD2-11C9B8433782}">
      <dgm:prSet phldrT="[Texto]"/>
      <dgm:spPr/>
      <dgm:t>
        <a:bodyPr/>
        <a:lstStyle/>
        <a:p>
          <a:r>
            <a:rPr lang="es-ES" b="1" dirty="0" err="1">
              <a:latin typeface="Arial" panose="020B0604020202020204" pitchFamily="34" charset="0"/>
              <a:cs typeface="Arial" panose="020B0604020202020204" pitchFamily="34" charset="0"/>
            </a:rPr>
            <a:t>MariaDB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A5DE26-13ED-45EB-8558-A41AA9A28B12}" type="parTrans" cxnId="{3E4C44B7-8C80-4923-98C2-1E4A697E661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F3ECF2-3864-4A92-8C94-D9535481F409}" type="sibTrans" cxnId="{3E4C44B7-8C80-4923-98C2-1E4A697E661B}">
      <dgm:prSet/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82D786-E215-4A48-976A-17010AB11913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Motor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7A3F62-6081-4B06-AC3C-0AB3D8E858BE}" type="parTrans" cxnId="{ED7C1467-483A-4C1C-9811-2336A511288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C50088-41C0-443D-A274-930192892903}" type="sibTrans" cxnId="{ED7C1467-483A-4C1C-9811-2336A511288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FB091A-90C0-4FA4-83B5-D657F7875F80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Diseño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8235B2-665E-40EC-A7A7-3E4143882471}" type="parTrans" cxnId="{658BB92D-18F4-40A5-892D-C175AB96A5A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B6CC6E-4614-40E8-944A-E807CEE6C776}" type="sibTrans" cxnId="{658BB92D-18F4-40A5-892D-C175AB96A5AB}">
      <dgm:prSet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7342F8-BBD5-4A1D-B31B-7313EA64B525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Relacional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5263D3-4845-4C0A-A5BF-0985BE0B75AA}" type="parTrans" cxnId="{7E8D810F-7AB3-4236-BB97-7A1AD4F1B54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D4539C-4B30-4CE3-917B-EBA27E218AE2}" type="sibTrans" cxnId="{7E8D810F-7AB3-4236-BB97-7A1AD4F1B54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71D903-1DC5-47CD-8719-3A85630F3FAE}" type="pres">
      <dgm:prSet presAssocID="{8A1DCC30-34ED-41A2-B989-2DC8B95F7804}" presName="Name0" presStyleCnt="0">
        <dgm:presLayoutVars>
          <dgm:chMax/>
          <dgm:chPref/>
          <dgm:dir/>
          <dgm:animLvl val="lvl"/>
        </dgm:presLayoutVars>
      </dgm:prSet>
      <dgm:spPr/>
    </dgm:pt>
    <dgm:pt modelId="{8E66EF2D-415C-45A3-A9EA-FECA178E6E25}" type="pres">
      <dgm:prSet presAssocID="{FB3EEE56-3611-43A1-A908-966A3629E028}" presName="composite" presStyleCnt="0"/>
      <dgm:spPr/>
    </dgm:pt>
    <dgm:pt modelId="{3B34BBA7-1C95-4E45-8172-1DCBB5F0E544}" type="pres">
      <dgm:prSet presAssocID="{FB3EEE56-3611-43A1-A908-966A3629E028}" presName="Parent1" presStyleLbl="node1" presStyleIdx="0" presStyleCnt="6" custScaleX="88346" custScaleY="80338" custLinFactNeighborX="2053" custLinFactNeighborY="-11862">
        <dgm:presLayoutVars>
          <dgm:chMax val="1"/>
          <dgm:chPref val="1"/>
          <dgm:bulletEnabled val="1"/>
        </dgm:presLayoutVars>
      </dgm:prSet>
      <dgm:spPr/>
    </dgm:pt>
    <dgm:pt modelId="{0B009B53-CEEB-4C8D-BC6A-450FAF18B6E0}" type="pres">
      <dgm:prSet presAssocID="{FB3EEE56-3611-43A1-A908-966A3629E02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9B7E90F-8B25-4E90-9E3E-A9A8208C94F6}" type="pres">
      <dgm:prSet presAssocID="{FB3EEE56-3611-43A1-A908-966A3629E028}" presName="BalanceSpacing" presStyleCnt="0"/>
      <dgm:spPr/>
    </dgm:pt>
    <dgm:pt modelId="{672253C1-A4EE-410D-9B3B-0A16659A83EB}" type="pres">
      <dgm:prSet presAssocID="{FB3EEE56-3611-43A1-A908-966A3629E028}" presName="BalanceSpacing1" presStyleCnt="0"/>
      <dgm:spPr/>
    </dgm:pt>
    <dgm:pt modelId="{A261AD1F-7528-437D-85C4-A239E51884A7}" type="pres">
      <dgm:prSet presAssocID="{09A5145C-FD91-4032-A503-11AA6C43CABD}" presName="Accent1Text" presStyleLbl="node1" presStyleIdx="1" presStyleCnt="6" custLinFactNeighborX="-45716" custLinFactNeighborY="-368"/>
      <dgm:spPr/>
    </dgm:pt>
    <dgm:pt modelId="{29F77BB3-3B53-403A-A90B-CB4DC02A2233}" type="pres">
      <dgm:prSet presAssocID="{09A5145C-FD91-4032-A503-11AA6C43CABD}" presName="spaceBetweenRectangles" presStyleCnt="0"/>
      <dgm:spPr/>
    </dgm:pt>
    <dgm:pt modelId="{464CBB9C-1562-46DE-A10E-FDCF0ED92BE2}" type="pres">
      <dgm:prSet presAssocID="{8C05E476-124D-491E-AAD2-11C9B8433782}" presName="composite" presStyleCnt="0"/>
      <dgm:spPr/>
    </dgm:pt>
    <dgm:pt modelId="{7A74C69C-617B-461D-BFB1-CB080CA751EA}" type="pres">
      <dgm:prSet presAssocID="{8C05E476-124D-491E-AAD2-11C9B8433782}" presName="Parent1" presStyleLbl="node1" presStyleIdx="2" presStyleCnt="6" custLinFactNeighborX="-99507" custLinFactNeighborY="4507">
        <dgm:presLayoutVars>
          <dgm:chMax val="1"/>
          <dgm:chPref val="1"/>
          <dgm:bulletEnabled val="1"/>
        </dgm:presLayoutVars>
      </dgm:prSet>
      <dgm:spPr/>
    </dgm:pt>
    <dgm:pt modelId="{56572FD9-E0E7-4747-AF74-1D67228D9C4A}" type="pres">
      <dgm:prSet presAssocID="{8C05E476-124D-491E-AAD2-11C9B843378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ED7D2A1-E71E-4B8F-83B5-2CE8E78B9A4A}" type="pres">
      <dgm:prSet presAssocID="{8C05E476-124D-491E-AAD2-11C9B8433782}" presName="BalanceSpacing" presStyleCnt="0"/>
      <dgm:spPr/>
    </dgm:pt>
    <dgm:pt modelId="{BF628C41-7BBB-4C2E-B567-75A7DDAEC654}" type="pres">
      <dgm:prSet presAssocID="{8C05E476-124D-491E-AAD2-11C9B8433782}" presName="BalanceSpacing1" presStyleCnt="0"/>
      <dgm:spPr/>
    </dgm:pt>
    <dgm:pt modelId="{2C3BECC6-AF26-473D-A6AC-F08B851AAF49}" type="pres">
      <dgm:prSet presAssocID="{D7F3ECF2-3864-4A92-8C94-D9535481F409}" presName="Accent1Text" presStyleLbl="node1" presStyleIdx="3" presStyleCnt="6" custLinFactNeighborX="82519" custLinFactNeighborY="-3683"/>
      <dgm:spPr/>
    </dgm:pt>
    <dgm:pt modelId="{CF2B3CF3-6786-4224-9B9F-AB746B37F44C}" type="pres">
      <dgm:prSet presAssocID="{D7F3ECF2-3864-4A92-8C94-D9535481F409}" presName="spaceBetweenRectangles" presStyleCnt="0"/>
      <dgm:spPr/>
    </dgm:pt>
    <dgm:pt modelId="{1C44AA18-32E2-4B13-BBFA-BE757D152628}" type="pres">
      <dgm:prSet presAssocID="{6EFB091A-90C0-4FA4-83B5-D657F7875F80}" presName="composite" presStyleCnt="0"/>
      <dgm:spPr/>
    </dgm:pt>
    <dgm:pt modelId="{99FD36AA-4964-4AB7-A779-D84BF94ED65E}" type="pres">
      <dgm:prSet presAssocID="{6EFB091A-90C0-4FA4-83B5-D657F7875F80}" presName="Parent1" presStyleLbl="node1" presStyleIdx="4" presStyleCnt="6" custLinFactNeighborX="-1174" custLinFactNeighborY="27622">
        <dgm:presLayoutVars>
          <dgm:chMax val="1"/>
          <dgm:chPref val="1"/>
          <dgm:bulletEnabled val="1"/>
        </dgm:presLayoutVars>
      </dgm:prSet>
      <dgm:spPr/>
    </dgm:pt>
    <dgm:pt modelId="{8CB1E1D9-3F1A-4CEB-AFF5-810F815689E0}" type="pres">
      <dgm:prSet presAssocID="{6EFB091A-90C0-4FA4-83B5-D657F7875F80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6082AA0-B62F-496E-9120-9CA4F548F44D}" type="pres">
      <dgm:prSet presAssocID="{6EFB091A-90C0-4FA4-83B5-D657F7875F80}" presName="BalanceSpacing" presStyleCnt="0"/>
      <dgm:spPr/>
    </dgm:pt>
    <dgm:pt modelId="{16836298-C3DA-4269-8DAD-3A39125385AB}" type="pres">
      <dgm:prSet presAssocID="{6EFB091A-90C0-4FA4-83B5-D657F7875F80}" presName="BalanceSpacing1" presStyleCnt="0"/>
      <dgm:spPr/>
    </dgm:pt>
    <dgm:pt modelId="{94A5989C-39AB-4563-9C7E-B5B18B018B68}" type="pres">
      <dgm:prSet presAssocID="{E4B6CC6E-4614-40E8-944A-E807CEE6C776}" presName="Accent1Text" presStyleLbl="node1" presStyleIdx="5" presStyleCnt="6" custLinFactX="-4984" custLinFactNeighborX="-100000" custLinFactNeighborY="11049"/>
      <dgm:spPr/>
    </dgm:pt>
  </dgm:ptLst>
  <dgm:cxnLst>
    <dgm:cxn modelId="{9DE49409-A75F-4EAA-8A1B-AA9DA766CE91}" srcId="{8A1DCC30-34ED-41A2-B989-2DC8B95F7804}" destId="{FB3EEE56-3611-43A1-A908-966A3629E028}" srcOrd="0" destOrd="0" parTransId="{7343C03B-C239-45A4-B847-C92008B7FBAF}" sibTransId="{09A5145C-FD91-4032-A503-11AA6C43CABD}"/>
    <dgm:cxn modelId="{7E8D810F-7AB3-4236-BB97-7A1AD4F1B541}" srcId="{6EFB091A-90C0-4FA4-83B5-D657F7875F80}" destId="{697342F8-BBD5-4A1D-B31B-7313EA64B525}" srcOrd="0" destOrd="0" parTransId="{0C5263D3-4845-4C0A-A5BF-0985BE0B75AA}" sibTransId="{E9D4539C-4B30-4CE3-917B-EBA27E218AE2}"/>
    <dgm:cxn modelId="{F8231D10-ACB8-41BC-8F2F-563E4C058CED}" type="presOf" srcId="{8A1DCC30-34ED-41A2-B989-2DC8B95F7804}" destId="{8371D903-1DC5-47CD-8719-3A85630F3FAE}" srcOrd="0" destOrd="0" presId="urn:microsoft.com/office/officeart/2008/layout/AlternatingHexagons"/>
    <dgm:cxn modelId="{D5B9E119-94EA-4200-9FD3-6EFF39189912}" type="presOf" srcId="{93434550-624E-48F1-A885-B007851F2F4B}" destId="{0B009B53-CEEB-4C8D-BC6A-450FAF18B6E0}" srcOrd="0" destOrd="0" presId="urn:microsoft.com/office/officeart/2008/layout/AlternatingHexagons"/>
    <dgm:cxn modelId="{6103801B-F507-410E-8F45-6392417333BF}" type="presOf" srcId="{697342F8-BBD5-4A1D-B31B-7313EA64B525}" destId="{8CB1E1D9-3F1A-4CEB-AFF5-810F815689E0}" srcOrd="0" destOrd="0" presId="urn:microsoft.com/office/officeart/2008/layout/AlternatingHexagons"/>
    <dgm:cxn modelId="{658BB92D-18F4-40A5-892D-C175AB96A5AB}" srcId="{8A1DCC30-34ED-41A2-B989-2DC8B95F7804}" destId="{6EFB091A-90C0-4FA4-83B5-D657F7875F80}" srcOrd="2" destOrd="0" parTransId="{188235B2-665E-40EC-A7A7-3E4143882471}" sibTransId="{E4B6CC6E-4614-40E8-944A-E807CEE6C776}"/>
    <dgm:cxn modelId="{C0CE2B43-DD64-486E-85EF-1E9F1E11CF2D}" type="presOf" srcId="{FB3EEE56-3611-43A1-A908-966A3629E028}" destId="{3B34BBA7-1C95-4E45-8172-1DCBB5F0E544}" srcOrd="0" destOrd="0" presId="urn:microsoft.com/office/officeart/2008/layout/AlternatingHexagons"/>
    <dgm:cxn modelId="{8565EC65-3964-4286-AA8A-65656524AAEF}" type="presOf" srcId="{6EFB091A-90C0-4FA4-83B5-D657F7875F80}" destId="{99FD36AA-4964-4AB7-A779-D84BF94ED65E}" srcOrd="0" destOrd="0" presId="urn:microsoft.com/office/officeart/2008/layout/AlternatingHexagons"/>
    <dgm:cxn modelId="{ED7C1467-483A-4C1C-9811-2336A5112881}" srcId="{8C05E476-124D-491E-AAD2-11C9B8433782}" destId="{1682D786-E215-4A48-976A-17010AB11913}" srcOrd="0" destOrd="0" parTransId="{AB7A3F62-6081-4B06-AC3C-0AB3D8E858BE}" sibTransId="{12C50088-41C0-443D-A274-930192892903}"/>
    <dgm:cxn modelId="{F8731C5A-2D38-44F9-9008-19797ACC835D}" type="presOf" srcId="{09A5145C-FD91-4032-A503-11AA6C43CABD}" destId="{A261AD1F-7528-437D-85C4-A239E51884A7}" srcOrd="0" destOrd="0" presId="urn:microsoft.com/office/officeart/2008/layout/AlternatingHexagons"/>
    <dgm:cxn modelId="{714ED27E-D074-4F22-8E50-A233F5CF087A}" type="presOf" srcId="{1682D786-E215-4A48-976A-17010AB11913}" destId="{56572FD9-E0E7-4747-AF74-1D67228D9C4A}" srcOrd="0" destOrd="0" presId="urn:microsoft.com/office/officeart/2008/layout/AlternatingHexagons"/>
    <dgm:cxn modelId="{2E6CD2A1-4C94-4532-9BEA-599155457335}" type="presOf" srcId="{E4B6CC6E-4614-40E8-944A-E807CEE6C776}" destId="{94A5989C-39AB-4563-9C7E-B5B18B018B68}" srcOrd="0" destOrd="0" presId="urn:microsoft.com/office/officeart/2008/layout/AlternatingHexagons"/>
    <dgm:cxn modelId="{3E4C44B7-8C80-4923-98C2-1E4A697E661B}" srcId="{8A1DCC30-34ED-41A2-B989-2DC8B95F7804}" destId="{8C05E476-124D-491E-AAD2-11C9B8433782}" srcOrd="1" destOrd="0" parTransId="{2DA5DE26-13ED-45EB-8558-A41AA9A28B12}" sibTransId="{D7F3ECF2-3864-4A92-8C94-D9535481F409}"/>
    <dgm:cxn modelId="{9034EBC7-B149-448C-801C-B962F50402AA}" type="presOf" srcId="{8C05E476-124D-491E-AAD2-11C9B8433782}" destId="{7A74C69C-617B-461D-BFB1-CB080CA751EA}" srcOrd="0" destOrd="0" presId="urn:microsoft.com/office/officeart/2008/layout/AlternatingHexagons"/>
    <dgm:cxn modelId="{1A6E15E1-ED76-4551-9DBF-5C6B32C09FD0}" srcId="{FB3EEE56-3611-43A1-A908-966A3629E028}" destId="{93434550-624E-48F1-A885-B007851F2F4B}" srcOrd="0" destOrd="0" parTransId="{7559A988-4E9D-4E22-BDC8-B84ACD85B203}" sibTransId="{284FFE39-E9DF-4F93-B81A-4BCAC9A3AADF}"/>
    <dgm:cxn modelId="{762512E7-58DF-4C91-8CA5-73C0B59C54BA}" type="presOf" srcId="{D7F3ECF2-3864-4A92-8C94-D9535481F409}" destId="{2C3BECC6-AF26-473D-A6AC-F08B851AAF49}" srcOrd="0" destOrd="0" presId="urn:microsoft.com/office/officeart/2008/layout/AlternatingHexagons"/>
    <dgm:cxn modelId="{EE739485-6F20-49F5-A361-F2BA486A3779}" type="presParOf" srcId="{8371D903-1DC5-47CD-8719-3A85630F3FAE}" destId="{8E66EF2D-415C-45A3-A9EA-FECA178E6E25}" srcOrd="0" destOrd="0" presId="urn:microsoft.com/office/officeart/2008/layout/AlternatingHexagons"/>
    <dgm:cxn modelId="{D4A9F1F0-681B-49A8-A02F-7E3F4DD6390B}" type="presParOf" srcId="{8E66EF2D-415C-45A3-A9EA-FECA178E6E25}" destId="{3B34BBA7-1C95-4E45-8172-1DCBB5F0E544}" srcOrd="0" destOrd="0" presId="urn:microsoft.com/office/officeart/2008/layout/AlternatingHexagons"/>
    <dgm:cxn modelId="{E9757099-CB1B-4615-8B0D-0552F02FA365}" type="presParOf" srcId="{8E66EF2D-415C-45A3-A9EA-FECA178E6E25}" destId="{0B009B53-CEEB-4C8D-BC6A-450FAF18B6E0}" srcOrd="1" destOrd="0" presId="urn:microsoft.com/office/officeart/2008/layout/AlternatingHexagons"/>
    <dgm:cxn modelId="{184C1887-BADA-473E-970D-768BF945DE66}" type="presParOf" srcId="{8E66EF2D-415C-45A3-A9EA-FECA178E6E25}" destId="{79B7E90F-8B25-4E90-9E3E-A9A8208C94F6}" srcOrd="2" destOrd="0" presId="urn:microsoft.com/office/officeart/2008/layout/AlternatingHexagons"/>
    <dgm:cxn modelId="{0B0727D0-D553-44A4-9C46-F7E360DC3F26}" type="presParOf" srcId="{8E66EF2D-415C-45A3-A9EA-FECA178E6E25}" destId="{672253C1-A4EE-410D-9B3B-0A16659A83EB}" srcOrd="3" destOrd="0" presId="urn:microsoft.com/office/officeart/2008/layout/AlternatingHexagons"/>
    <dgm:cxn modelId="{49BBF8E8-AFE2-46E1-BA0D-B0CBB3BFEE33}" type="presParOf" srcId="{8E66EF2D-415C-45A3-A9EA-FECA178E6E25}" destId="{A261AD1F-7528-437D-85C4-A239E51884A7}" srcOrd="4" destOrd="0" presId="urn:microsoft.com/office/officeart/2008/layout/AlternatingHexagons"/>
    <dgm:cxn modelId="{D350B037-7C76-4B72-BD26-427D9A296446}" type="presParOf" srcId="{8371D903-1DC5-47CD-8719-3A85630F3FAE}" destId="{29F77BB3-3B53-403A-A90B-CB4DC02A2233}" srcOrd="1" destOrd="0" presId="urn:microsoft.com/office/officeart/2008/layout/AlternatingHexagons"/>
    <dgm:cxn modelId="{2EF69DFC-4FF3-4E5F-B7EA-564FD0748EC4}" type="presParOf" srcId="{8371D903-1DC5-47CD-8719-3A85630F3FAE}" destId="{464CBB9C-1562-46DE-A10E-FDCF0ED92BE2}" srcOrd="2" destOrd="0" presId="urn:microsoft.com/office/officeart/2008/layout/AlternatingHexagons"/>
    <dgm:cxn modelId="{3EFAFE05-27B7-4DAD-9285-002EC37DBD1D}" type="presParOf" srcId="{464CBB9C-1562-46DE-A10E-FDCF0ED92BE2}" destId="{7A74C69C-617B-461D-BFB1-CB080CA751EA}" srcOrd="0" destOrd="0" presId="urn:microsoft.com/office/officeart/2008/layout/AlternatingHexagons"/>
    <dgm:cxn modelId="{13245CFC-42CE-4E1D-884E-3B269A3255A7}" type="presParOf" srcId="{464CBB9C-1562-46DE-A10E-FDCF0ED92BE2}" destId="{56572FD9-E0E7-4747-AF74-1D67228D9C4A}" srcOrd="1" destOrd="0" presId="urn:microsoft.com/office/officeart/2008/layout/AlternatingHexagons"/>
    <dgm:cxn modelId="{67FFD894-6B05-4AED-8648-9C29F42F1A31}" type="presParOf" srcId="{464CBB9C-1562-46DE-A10E-FDCF0ED92BE2}" destId="{4ED7D2A1-E71E-4B8F-83B5-2CE8E78B9A4A}" srcOrd="2" destOrd="0" presId="urn:microsoft.com/office/officeart/2008/layout/AlternatingHexagons"/>
    <dgm:cxn modelId="{9B5C5C23-C3B6-4CB9-A6ED-F1CDA68EAC81}" type="presParOf" srcId="{464CBB9C-1562-46DE-A10E-FDCF0ED92BE2}" destId="{BF628C41-7BBB-4C2E-B567-75A7DDAEC654}" srcOrd="3" destOrd="0" presId="urn:microsoft.com/office/officeart/2008/layout/AlternatingHexagons"/>
    <dgm:cxn modelId="{C201F2EF-2CE2-4CE4-A879-E5D2B7700D6D}" type="presParOf" srcId="{464CBB9C-1562-46DE-A10E-FDCF0ED92BE2}" destId="{2C3BECC6-AF26-473D-A6AC-F08B851AAF49}" srcOrd="4" destOrd="0" presId="urn:microsoft.com/office/officeart/2008/layout/AlternatingHexagons"/>
    <dgm:cxn modelId="{F2ADFCBD-2FF4-40CB-827B-48EDE80F2EB8}" type="presParOf" srcId="{8371D903-1DC5-47CD-8719-3A85630F3FAE}" destId="{CF2B3CF3-6786-4224-9B9F-AB746B37F44C}" srcOrd="3" destOrd="0" presId="urn:microsoft.com/office/officeart/2008/layout/AlternatingHexagons"/>
    <dgm:cxn modelId="{7A3CF24A-8950-42B6-B554-DF102B42341C}" type="presParOf" srcId="{8371D903-1DC5-47CD-8719-3A85630F3FAE}" destId="{1C44AA18-32E2-4B13-BBFA-BE757D152628}" srcOrd="4" destOrd="0" presId="urn:microsoft.com/office/officeart/2008/layout/AlternatingHexagons"/>
    <dgm:cxn modelId="{14BCDAB1-0C90-43A0-8386-865D63054B70}" type="presParOf" srcId="{1C44AA18-32E2-4B13-BBFA-BE757D152628}" destId="{99FD36AA-4964-4AB7-A779-D84BF94ED65E}" srcOrd="0" destOrd="0" presId="urn:microsoft.com/office/officeart/2008/layout/AlternatingHexagons"/>
    <dgm:cxn modelId="{2D0795F6-D486-4704-AFE4-70DC46A336EB}" type="presParOf" srcId="{1C44AA18-32E2-4B13-BBFA-BE757D152628}" destId="{8CB1E1D9-3F1A-4CEB-AFF5-810F815689E0}" srcOrd="1" destOrd="0" presId="urn:microsoft.com/office/officeart/2008/layout/AlternatingHexagons"/>
    <dgm:cxn modelId="{243F6171-DF20-45ED-B1B1-2E961FD8BB13}" type="presParOf" srcId="{1C44AA18-32E2-4B13-BBFA-BE757D152628}" destId="{A6082AA0-B62F-496E-9120-9CA4F548F44D}" srcOrd="2" destOrd="0" presId="urn:microsoft.com/office/officeart/2008/layout/AlternatingHexagons"/>
    <dgm:cxn modelId="{045FDE32-FD8D-4C29-B84A-7596976C1A82}" type="presParOf" srcId="{1C44AA18-32E2-4B13-BBFA-BE757D152628}" destId="{16836298-C3DA-4269-8DAD-3A39125385AB}" srcOrd="3" destOrd="0" presId="urn:microsoft.com/office/officeart/2008/layout/AlternatingHexagons"/>
    <dgm:cxn modelId="{DC21EA12-F33A-4E17-B12D-6ABDED5A7576}" type="presParOf" srcId="{1C44AA18-32E2-4B13-BBFA-BE757D152628}" destId="{94A5989C-39AB-4563-9C7E-B5B18B018B6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8A1DCC30-34ED-41A2-B989-2DC8B95F780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DO"/>
        </a:p>
      </dgm:t>
    </dgm:pt>
    <dgm:pt modelId="{FB3EEE56-3611-43A1-A908-966A3629E028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MySQL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343C03B-C239-45A4-B847-C92008B7FBAF}" type="parTrans" cxnId="{9DE49409-A75F-4EAA-8A1B-AA9DA766CE9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9A5145C-FD91-4032-A503-11AA6C43CABD}" type="sibTrans" cxnId="{9DE49409-A75F-4EAA-8A1B-AA9DA766CE91}">
      <dgm:prSet/>
      <dgm:spPr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3434550-624E-48F1-A885-B007851F2F4B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5.1.7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559A988-4E9D-4E22-BDC8-B84ACD85B203}" type="parTrans" cxnId="{1A6E15E1-ED76-4551-9DBF-5C6B32C09FD0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84FFE39-E9DF-4F93-B81A-4BCAC9A3AADF}" type="sibTrans" cxnId="{1A6E15E1-ED76-4551-9DBF-5C6B32C09FD0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05E476-124D-491E-AAD2-11C9B8433782}">
      <dgm:prSet phldrT="[Texto]"/>
      <dgm:spPr/>
      <dgm:t>
        <a:bodyPr/>
        <a:lstStyle/>
        <a:p>
          <a:r>
            <a:rPr lang="es-ES" b="1" dirty="0" err="1">
              <a:latin typeface="Arial" panose="020B0604020202020204" pitchFamily="34" charset="0"/>
              <a:cs typeface="Arial" panose="020B0604020202020204" pitchFamily="34" charset="0"/>
            </a:rPr>
            <a:t>MariaDB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DA5DE26-13ED-45EB-8558-A41AA9A28B12}" type="parTrans" cxnId="{3E4C44B7-8C80-4923-98C2-1E4A697E661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F3ECF2-3864-4A92-8C94-D9535481F409}" type="sibTrans" cxnId="{3E4C44B7-8C80-4923-98C2-1E4A697E661B}">
      <dgm:prSet/>
      <dgm:spPr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682D786-E215-4A48-976A-17010AB11913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Motor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B7A3F62-6081-4B06-AC3C-0AB3D8E858BE}" type="parTrans" cxnId="{ED7C1467-483A-4C1C-9811-2336A511288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2C50088-41C0-443D-A274-930192892903}" type="sibTrans" cxnId="{ED7C1467-483A-4C1C-9811-2336A511288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EFB091A-90C0-4FA4-83B5-D657F7875F80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Diseño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88235B2-665E-40EC-A7A7-3E4143882471}" type="parTrans" cxnId="{658BB92D-18F4-40A5-892D-C175AB96A5A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4B6CC6E-4614-40E8-944A-E807CEE6C776}" type="sibTrans" cxnId="{658BB92D-18F4-40A5-892D-C175AB96A5AB}">
      <dgm:prSet/>
      <dgm:spPr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</dgm:spPr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7342F8-BBD5-4A1D-B31B-7313EA64B525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Relacional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5263D3-4845-4C0A-A5BF-0985BE0B75AA}" type="parTrans" cxnId="{7E8D810F-7AB3-4236-BB97-7A1AD4F1B54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9D4539C-4B30-4CE3-917B-EBA27E218AE2}" type="sibTrans" cxnId="{7E8D810F-7AB3-4236-BB97-7A1AD4F1B541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371D903-1DC5-47CD-8719-3A85630F3FAE}" type="pres">
      <dgm:prSet presAssocID="{8A1DCC30-34ED-41A2-B989-2DC8B95F7804}" presName="Name0" presStyleCnt="0">
        <dgm:presLayoutVars>
          <dgm:chMax/>
          <dgm:chPref/>
          <dgm:dir/>
          <dgm:animLvl val="lvl"/>
        </dgm:presLayoutVars>
      </dgm:prSet>
      <dgm:spPr/>
    </dgm:pt>
    <dgm:pt modelId="{8E66EF2D-415C-45A3-A9EA-FECA178E6E25}" type="pres">
      <dgm:prSet presAssocID="{FB3EEE56-3611-43A1-A908-966A3629E028}" presName="composite" presStyleCnt="0"/>
      <dgm:spPr/>
    </dgm:pt>
    <dgm:pt modelId="{3B34BBA7-1C95-4E45-8172-1DCBB5F0E544}" type="pres">
      <dgm:prSet presAssocID="{FB3EEE56-3611-43A1-A908-966A3629E028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0B009B53-CEEB-4C8D-BC6A-450FAF18B6E0}" type="pres">
      <dgm:prSet presAssocID="{FB3EEE56-3611-43A1-A908-966A3629E02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79B7E90F-8B25-4E90-9E3E-A9A8208C94F6}" type="pres">
      <dgm:prSet presAssocID="{FB3EEE56-3611-43A1-A908-966A3629E028}" presName="BalanceSpacing" presStyleCnt="0"/>
      <dgm:spPr/>
    </dgm:pt>
    <dgm:pt modelId="{672253C1-A4EE-410D-9B3B-0A16659A83EB}" type="pres">
      <dgm:prSet presAssocID="{FB3EEE56-3611-43A1-A908-966A3629E028}" presName="BalanceSpacing1" presStyleCnt="0"/>
      <dgm:spPr/>
    </dgm:pt>
    <dgm:pt modelId="{A261AD1F-7528-437D-85C4-A239E51884A7}" type="pres">
      <dgm:prSet presAssocID="{09A5145C-FD91-4032-A503-11AA6C43CABD}" presName="Accent1Text" presStyleLbl="node1" presStyleIdx="1" presStyleCnt="6"/>
      <dgm:spPr/>
    </dgm:pt>
    <dgm:pt modelId="{29F77BB3-3B53-403A-A90B-CB4DC02A2233}" type="pres">
      <dgm:prSet presAssocID="{09A5145C-FD91-4032-A503-11AA6C43CABD}" presName="spaceBetweenRectangles" presStyleCnt="0"/>
      <dgm:spPr/>
    </dgm:pt>
    <dgm:pt modelId="{464CBB9C-1562-46DE-A10E-FDCF0ED92BE2}" type="pres">
      <dgm:prSet presAssocID="{8C05E476-124D-491E-AAD2-11C9B8433782}" presName="composite" presStyleCnt="0"/>
      <dgm:spPr/>
    </dgm:pt>
    <dgm:pt modelId="{7A74C69C-617B-461D-BFB1-CB080CA751EA}" type="pres">
      <dgm:prSet presAssocID="{8C05E476-124D-491E-AAD2-11C9B8433782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56572FD9-E0E7-4747-AF74-1D67228D9C4A}" type="pres">
      <dgm:prSet presAssocID="{8C05E476-124D-491E-AAD2-11C9B8433782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ED7D2A1-E71E-4B8F-83B5-2CE8E78B9A4A}" type="pres">
      <dgm:prSet presAssocID="{8C05E476-124D-491E-AAD2-11C9B8433782}" presName="BalanceSpacing" presStyleCnt="0"/>
      <dgm:spPr/>
    </dgm:pt>
    <dgm:pt modelId="{BF628C41-7BBB-4C2E-B567-75A7DDAEC654}" type="pres">
      <dgm:prSet presAssocID="{8C05E476-124D-491E-AAD2-11C9B8433782}" presName="BalanceSpacing1" presStyleCnt="0"/>
      <dgm:spPr/>
    </dgm:pt>
    <dgm:pt modelId="{2C3BECC6-AF26-473D-A6AC-F08B851AAF49}" type="pres">
      <dgm:prSet presAssocID="{D7F3ECF2-3864-4A92-8C94-D9535481F409}" presName="Accent1Text" presStyleLbl="node1" presStyleIdx="3" presStyleCnt="6"/>
      <dgm:spPr/>
    </dgm:pt>
    <dgm:pt modelId="{CF2B3CF3-6786-4224-9B9F-AB746B37F44C}" type="pres">
      <dgm:prSet presAssocID="{D7F3ECF2-3864-4A92-8C94-D9535481F409}" presName="spaceBetweenRectangles" presStyleCnt="0"/>
      <dgm:spPr/>
    </dgm:pt>
    <dgm:pt modelId="{1C44AA18-32E2-4B13-BBFA-BE757D152628}" type="pres">
      <dgm:prSet presAssocID="{6EFB091A-90C0-4FA4-83B5-D657F7875F80}" presName="composite" presStyleCnt="0"/>
      <dgm:spPr/>
    </dgm:pt>
    <dgm:pt modelId="{99FD36AA-4964-4AB7-A779-D84BF94ED65E}" type="pres">
      <dgm:prSet presAssocID="{6EFB091A-90C0-4FA4-83B5-D657F7875F80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8CB1E1D9-3F1A-4CEB-AFF5-810F815689E0}" type="pres">
      <dgm:prSet presAssocID="{6EFB091A-90C0-4FA4-83B5-D657F7875F80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6082AA0-B62F-496E-9120-9CA4F548F44D}" type="pres">
      <dgm:prSet presAssocID="{6EFB091A-90C0-4FA4-83B5-D657F7875F80}" presName="BalanceSpacing" presStyleCnt="0"/>
      <dgm:spPr/>
    </dgm:pt>
    <dgm:pt modelId="{16836298-C3DA-4269-8DAD-3A39125385AB}" type="pres">
      <dgm:prSet presAssocID="{6EFB091A-90C0-4FA4-83B5-D657F7875F80}" presName="BalanceSpacing1" presStyleCnt="0"/>
      <dgm:spPr/>
    </dgm:pt>
    <dgm:pt modelId="{94A5989C-39AB-4563-9C7E-B5B18B018B68}" type="pres">
      <dgm:prSet presAssocID="{E4B6CC6E-4614-40E8-944A-E807CEE6C776}" presName="Accent1Text" presStyleLbl="node1" presStyleIdx="5" presStyleCnt="6"/>
      <dgm:spPr/>
    </dgm:pt>
  </dgm:ptLst>
  <dgm:cxnLst>
    <dgm:cxn modelId="{9DE49409-A75F-4EAA-8A1B-AA9DA766CE91}" srcId="{8A1DCC30-34ED-41A2-B989-2DC8B95F7804}" destId="{FB3EEE56-3611-43A1-A908-966A3629E028}" srcOrd="0" destOrd="0" parTransId="{7343C03B-C239-45A4-B847-C92008B7FBAF}" sibTransId="{09A5145C-FD91-4032-A503-11AA6C43CABD}"/>
    <dgm:cxn modelId="{7E8D810F-7AB3-4236-BB97-7A1AD4F1B541}" srcId="{6EFB091A-90C0-4FA4-83B5-D657F7875F80}" destId="{697342F8-BBD5-4A1D-B31B-7313EA64B525}" srcOrd="0" destOrd="0" parTransId="{0C5263D3-4845-4C0A-A5BF-0985BE0B75AA}" sibTransId="{E9D4539C-4B30-4CE3-917B-EBA27E218AE2}"/>
    <dgm:cxn modelId="{F8231D10-ACB8-41BC-8F2F-563E4C058CED}" type="presOf" srcId="{8A1DCC30-34ED-41A2-B989-2DC8B95F7804}" destId="{8371D903-1DC5-47CD-8719-3A85630F3FAE}" srcOrd="0" destOrd="0" presId="urn:microsoft.com/office/officeart/2008/layout/AlternatingHexagons"/>
    <dgm:cxn modelId="{D5B9E119-94EA-4200-9FD3-6EFF39189912}" type="presOf" srcId="{93434550-624E-48F1-A885-B007851F2F4B}" destId="{0B009B53-CEEB-4C8D-BC6A-450FAF18B6E0}" srcOrd="0" destOrd="0" presId="urn:microsoft.com/office/officeart/2008/layout/AlternatingHexagons"/>
    <dgm:cxn modelId="{6103801B-F507-410E-8F45-6392417333BF}" type="presOf" srcId="{697342F8-BBD5-4A1D-B31B-7313EA64B525}" destId="{8CB1E1D9-3F1A-4CEB-AFF5-810F815689E0}" srcOrd="0" destOrd="0" presId="urn:microsoft.com/office/officeart/2008/layout/AlternatingHexagons"/>
    <dgm:cxn modelId="{658BB92D-18F4-40A5-892D-C175AB96A5AB}" srcId="{8A1DCC30-34ED-41A2-B989-2DC8B95F7804}" destId="{6EFB091A-90C0-4FA4-83B5-D657F7875F80}" srcOrd="2" destOrd="0" parTransId="{188235B2-665E-40EC-A7A7-3E4143882471}" sibTransId="{E4B6CC6E-4614-40E8-944A-E807CEE6C776}"/>
    <dgm:cxn modelId="{C0CE2B43-DD64-486E-85EF-1E9F1E11CF2D}" type="presOf" srcId="{FB3EEE56-3611-43A1-A908-966A3629E028}" destId="{3B34BBA7-1C95-4E45-8172-1DCBB5F0E544}" srcOrd="0" destOrd="0" presId="urn:microsoft.com/office/officeart/2008/layout/AlternatingHexagons"/>
    <dgm:cxn modelId="{8565EC65-3964-4286-AA8A-65656524AAEF}" type="presOf" srcId="{6EFB091A-90C0-4FA4-83B5-D657F7875F80}" destId="{99FD36AA-4964-4AB7-A779-D84BF94ED65E}" srcOrd="0" destOrd="0" presId="urn:microsoft.com/office/officeart/2008/layout/AlternatingHexagons"/>
    <dgm:cxn modelId="{ED7C1467-483A-4C1C-9811-2336A5112881}" srcId="{8C05E476-124D-491E-AAD2-11C9B8433782}" destId="{1682D786-E215-4A48-976A-17010AB11913}" srcOrd="0" destOrd="0" parTransId="{AB7A3F62-6081-4B06-AC3C-0AB3D8E858BE}" sibTransId="{12C50088-41C0-443D-A274-930192892903}"/>
    <dgm:cxn modelId="{F8731C5A-2D38-44F9-9008-19797ACC835D}" type="presOf" srcId="{09A5145C-FD91-4032-A503-11AA6C43CABD}" destId="{A261AD1F-7528-437D-85C4-A239E51884A7}" srcOrd="0" destOrd="0" presId="urn:microsoft.com/office/officeart/2008/layout/AlternatingHexagons"/>
    <dgm:cxn modelId="{714ED27E-D074-4F22-8E50-A233F5CF087A}" type="presOf" srcId="{1682D786-E215-4A48-976A-17010AB11913}" destId="{56572FD9-E0E7-4747-AF74-1D67228D9C4A}" srcOrd="0" destOrd="0" presId="urn:microsoft.com/office/officeart/2008/layout/AlternatingHexagons"/>
    <dgm:cxn modelId="{2E6CD2A1-4C94-4532-9BEA-599155457335}" type="presOf" srcId="{E4B6CC6E-4614-40E8-944A-E807CEE6C776}" destId="{94A5989C-39AB-4563-9C7E-B5B18B018B68}" srcOrd="0" destOrd="0" presId="urn:microsoft.com/office/officeart/2008/layout/AlternatingHexagons"/>
    <dgm:cxn modelId="{3E4C44B7-8C80-4923-98C2-1E4A697E661B}" srcId="{8A1DCC30-34ED-41A2-B989-2DC8B95F7804}" destId="{8C05E476-124D-491E-AAD2-11C9B8433782}" srcOrd="1" destOrd="0" parTransId="{2DA5DE26-13ED-45EB-8558-A41AA9A28B12}" sibTransId="{D7F3ECF2-3864-4A92-8C94-D9535481F409}"/>
    <dgm:cxn modelId="{9034EBC7-B149-448C-801C-B962F50402AA}" type="presOf" srcId="{8C05E476-124D-491E-AAD2-11C9B8433782}" destId="{7A74C69C-617B-461D-BFB1-CB080CA751EA}" srcOrd="0" destOrd="0" presId="urn:microsoft.com/office/officeart/2008/layout/AlternatingHexagons"/>
    <dgm:cxn modelId="{1A6E15E1-ED76-4551-9DBF-5C6B32C09FD0}" srcId="{FB3EEE56-3611-43A1-A908-966A3629E028}" destId="{93434550-624E-48F1-A885-B007851F2F4B}" srcOrd="0" destOrd="0" parTransId="{7559A988-4E9D-4E22-BDC8-B84ACD85B203}" sibTransId="{284FFE39-E9DF-4F93-B81A-4BCAC9A3AADF}"/>
    <dgm:cxn modelId="{762512E7-58DF-4C91-8CA5-73C0B59C54BA}" type="presOf" srcId="{D7F3ECF2-3864-4A92-8C94-D9535481F409}" destId="{2C3BECC6-AF26-473D-A6AC-F08B851AAF49}" srcOrd="0" destOrd="0" presId="urn:microsoft.com/office/officeart/2008/layout/AlternatingHexagons"/>
    <dgm:cxn modelId="{EE739485-6F20-49F5-A361-F2BA486A3779}" type="presParOf" srcId="{8371D903-1DC5-47CD-8719-3A85630F3FAE}" destId="{8E66EF2D-415C-45A3-A9EA-FECA178E6E25}" srcOrd="0" destOrd="0" presId="urn:microsoft.com/office/officeart/2008/layout/AlternatingHexagons"/>
    <dgm:cxn modelId="{D4A9F1F0-681B-49A8-A02F-7E3F4DD6390B}" type="presParOf" srcId="{8E66EF2D-415C-45A3-A9EA-FECA178E6E25}" destId="{3B34BBA7-1C95-4E45-8172-1DCBB5F0E544}" srcOrd="0" destOrd="0" presId="urn:microsoft.com/office/officeart/2008/layout/AlternatingHexagons"/>
    <dgm:cxn modelId="{E9757099-CB1B-4615-8B0D-0552F02FA365}" type="presParOf" srcId="{8E66EF2D-415C-45A3-A9EA-FECA178E6E25}" destId="{0B009B53-CEEB-4C8D-BC6A-450FAF18B6E0}" srcOrd="1" destOrd="0" presId="urn:microsoft.com/office/officeart/2008/layout/AlternatingHexagons"/>
    <dgm:cxn modelId="{184C1887-BADA-473E-970D-768BF945DE66}" type="presParOf" srcId="{8E66EF2D-415C-45A3-A9EA-FECA178E6E25}" destId="{79B7E90F-8B25-4E90-9E3E-A9A8208C94F6}" srcOrd="2" destOrd="0" presId="urn:microsoft.com/office/officeart/2008/layout/AlternatingHexagons"/>
    <dgm:cxn modelId="{0B0727D0-D553-44A4-9C46-F7E360DC3F26}" type="presParOf" srcId="{8E66EF2D-415C-45A3-A9EA-FECA178E6E25}" destId="{672253C1-A4EE-410D-9B3B-0A16659A83EB}" srcOrd="3" destOrd="0" presId="urn:microsoft.com/office/officeart/2008/layout/AlternatingHexagons"/>
    <dgm:cxn modelId="{49BBF8E8-AFE2-46E1-BA0D-B0CBB3BFEE33}" type="presParOf" srcId="{8E66EF2D-415C-45A3-A9EA-FECA178E6E25}" destId="{A261AD1F-7528-437D-85C4-A239E51884A7}" srcOrd="4" destOrd="0" presId="urn:microsoft.com/office/officeart/2008/layout/AlternatingHexagons"/>
    <dgm:cxn modelId="{D350B037-7C76-4B72-BD26-427D9A296446}" type="presParOf" srcId="{8371D903-1DC5-47CD-8719-3A85630F3FAE}" destId="{29F77BB3-3B53-403A-A90B-CB4DC02A2233}" srcOrd="1" destOrd="0" presId="urn:microsoft.com/office/officeart/2008/layout/AlternatingHexagons"/>
    <dgm:cxn modelId="{2EF69DFC-4FF3-4E5F-B7EA-564FD0748EC4}" type="presParOf" srcId="{8371D903-1DC5-47CD-8719-3A85630F3FAE}" destId="{464CBB9C-1562-46DE-A10E-FDCF0ED92BE2}" srcOrd="2" destOrd="0" presId="urn:microsoft.com/office/officeart/2008/layout/AlternatingHexagons"/>
    <dgm:cxn modelId="{3EFAFE05-27B7-4DAD-9285-002EC37DBD1D}" type="presParOf" srcId="{464CBB9C-1562-46DE-A10E-FDCF0ED92BE2}" destId="{7A74C69C-617B-461D-BFB1-CB080CA751EA}" srcOrd="0" destOrd="0" presId="urn:microsoft.com/office/officeart/2008/layout/AlternatingHexagons"/>
    <dgm:cxn modelId="{13245CFC-42CE-4E1D-884E-3B269A3255A7}" type="presParOf" srcId="{464CBB9C-1562-46DE-A10E-FDCF0ED92BE2}" destId="{56572FD9-E0E7-4747-AF74-1D67228D9C4A}" srcOrd="1" destOrd="0" presId="urn:microsoft.com/office/officeart/2008/layout/AlternatingHexagons"/>
    <dgm:cxn modelId="{67FFD894-6B05-4AED-8648-9C29F42F1A31}" type="presParOf" srcId="{464CBB9C-1562-46DE-A10E-FDCF0ED92BE2}" destId="{4ED7D2A1-E71E-4B8F-83B5-2CE8E78B9A4A}" srcOrd="2" destOrd="0" presId="urn:microsoft.com/office/officeart/2008/layout/AlternatingHexagons"/>
    <dgm:cxn modelId="{9B5C5C23-C3B6-4CB9-A6ED-F1CDA68EAC81}" type="presParOf" srcId="{464CBB9C-1562-46DE-A10E-FDCF0ED92BE2}" destId="{BF628C41-7BBB-4C2E-B567-75A7DDAEC654}" srcOrd="3" destOrd="0" presId="urn:microsoft.com/office/officeart/2008/layout/AlternatingHexagons"/>
    <dgm:cxn modelId="{C201F2EF-2CE2-4CE4-A879-E5D2B7700D6D}" type="presParOf" srcId="{464CBB9C-1562-46DE-A10E-FDCF0ED92BE2}" destId="{2C3BECC6-AF26-473D-A6AC-F08B851AAF49}" srcOrd="4" destOrd="0" presId="urn:microsoft.com/office/officeart/2008/layout/AlternatingHexagons"/>
    <dgm:cxn modelId="{F2ADFCBD-2FF4-40CB-827B-48EDE80F2EB8}" type="presParOf" srcId="{8371D903-1DC5-47CD-8719-3A85630F3FAE}" destId="{CF2B3CF3-6786-4224-9B9F-AB746B37F44C}" srcOrd="3" destOrd="0" presId="urn:microsoft.com/office/officeart/2008/layout/AlternatingHexagons"/>
    <dgm:cxn modelId="{7A3CF24A-8950-42B6-B554-DF102B42341C}" type="presParOf" srcId="{8371D903-1DC5-47CD-8719-3A85630F3FAE}" destId="{1C44AA18-32E2-4B13-BBFA-BE757D152628}" srcOrd="4" destOrd="0" presId="urn:microsoft.com/office/officeart/2008/layout/AlternatingHexagons"/>
    <dgm:cxn modelId="{14BCDAB1-0C90-43A0-8386-865D63054B70}" type="presParOf" srcId="{1C44AA18-32E2-4B13-BBFA-BE757D152628}" destId="{99FD36AA-4964-4AB7-A779-D84BF94ED65E}" srcOrd="0" destOrd="0" presId="urn:microsoft.com/office/officeart/2008/layout/AlternatingHexagons"/>
    <dgm:cxn modelId="{2D0795F6-D486-4704-AFE4-70DC46A336EB}" type="presParOf" srcId="{1C44AA18-32E2-4B13-BBFA-BE757D152628}" destId="{8CB1E1D9-3F1A-4CEB-AFF5-810F815689E0}" srcOrd="1" destOrd="0" presId="urn:microsoft.com/office/officeart/2008/layout/AlternatingHexagons"/>
    <dgm:cxn modelId="{243F6171-DF20-45ED-B1B1-2E961FD8BB13}" type="presParOf" srcId="{1C44AA18-32E2-4B13-BBFA-BE757D152628}" destId="{A6082AA0-B62F-496E-9120-9CA4F548F44D}" srcOrd="2" destOrd="0" presId="urn:microsoft.com/office/officeart/2008/layout/AlternatingHexagons"/>
    <dgm:cxn modelId="{045FDE32-FD8D-4C29-B84A-7596976C1A82}" type="presParOf" srcId="{1C44AA18-32E2-4B13-BBFA-BE757D152628}" destId="{16836298-C3DA-4269-8DAD-3A39125385AB}" srcOrd="3" destOrd="0" presId="urn:microsoft.com/office/officeart/2008/layout/AlternatingHexagons"/>
    <dgm:cxn modelId="{DC21EA12-F33A-4E17-B12D-6ABDED5A7576}" type="presParOf" srcId="{1C44AA18-32E2-4B13-BBFA-BE757D152628}" destId="{94A5989C-39AB-4563-9C7E-B5B18B018B68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6E04FB-CEE7-4A15-94D1-E0964AB2C658}" type="doc">
      <dgm:prSet loTypeId="urn:microsoft.com/office/officeart/2005/8/layout/equation1" loCatId="relationship" qsTypeId="urn:microsoft.com/office/officeart/2005/8/quickstyle/simple5" qsCatId="simple" csTypeId="urn:microsoft.com/office/officeart/2005/8/colors/accent1_1" csCatId="accent1" phldr="1"/>
      <dgm:spPr/>
    </dgm:pt>
    <dgm:pt modelId="{4F406060-C23B-4525-BAF0-FC9EAA7403A7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Compromiso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0119AF-9E69-4559-A4B4-27B322D25C74}" type="parTrans" cxnId="{D2308232-E160-43B7-89D9-BE8BB570F46F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B70B1E-526F-480B-88AA-BD8505019A79}" type="sibTrans" cxnId="{D2308232-E160-43B7-89D9-BE8BB570F46F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5ED12F-8549-4FD9-A31D-A3AA61E46D65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Colaboración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B58FBB-E9A6-4E17-93C8-2D3BC0280FAF}" type="parTrans" cxnId="{6AED8C16-74BF-4B4A-8138-03708445C31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A09580-6D57-45E2-8A49-EA79D187BE78}" type="sibTrans" cxnId="{6AED8C16-74BF-4B4A-8138-03708445C31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B204D9-5A3B-4DBB-9ED5-6D86EE421910}">
      <dgm:prSet phldrT="[Texto]" custT="1"/>
      <dgm:spPr/>
      <dgm:t>
        <a:bodyPr/>
        <a:lstStyle/>
        <a:p>
          <a:r>
            <a:rPr lang="es-ES" sz="1400" b="1" dirty="0">
              <a:latin typeface="Arial" panose="020B0604020202020204" pitchFamily="34" charset="0"/>
              <a:cs typeface="Arial" panose="020B0604020202020204" pitchFamily="34" charset="0"/>
            </a:rPr>
            <a:t>INNOVACIÓN</a:t>
          </a:r>
          <a:endParaRPr lang="es-DO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5B0FED-C1E0-419C-9AB9-B1C823CA4C1F}" type="parTrans" cxnId="{BB97200E-61B6-45CA-A225-BFF9691862E3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E5562E-7937-45C8-97BD-3483CF3A10C3}" type="sibTrans" cxnId="{BB97200E-61B6-45CA-A225-BFF9691862E3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38D617-D74D-40B6-B9E2-484BE9A47B61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Entrega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EDEC14-0719-4826-970C-448706A0058F}" type="parTrans" cxnId="{0FDBCD71-B8FB-4F56-AB4B-2F003327A86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DC4A25-D25E-4A23-9FAE-BB0B5B84F8A1}" type="sibTrans" cxnId="{0FDBCD71-B8FB-4F56-AB4B-2F003327A86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3F1391-1229-44C6-A129-BFAE5C6BB5EC}" type="pres">
      <dgm:prSet presAssocID="{B16E04FB-CEE7-4A15-94D1-E0964AB2C658}" presName="linearFlow" presStyleCnt="0">
        <dgm:presLayoutVars>
          <dgm:dir/>
          <dgm:resizeHandles val="exact"/>
        </dgm:presLayoutVars>
      </dgm:prSet>
      <dgm:spPr/>
    </dgm:pt>
    <dgm:pt modelId="{256634BD-744E-4DA6-AFA1-48826F9BB5DB}" type="pres">
      <dgm:prSet presAssocID="{4F406060-C23B-4525-BAF0-FC9EAA7403A7}" presName="node" presStyleLbl="node1" presStyleIdx="0" presStyleCnt="4">
        <dgm:presLayoutVars>
          <dgm:bulletEnabled val="1"/>
        </dgm:presLayoutVars>
      </dgm:prSet>
      <dgm:spPr/>
    </dgm:pt>
    <dgm:pt modelId="{E25E2A44-0454-4426-B470-0700150F7C3B}" type="pres">
      <dgm:prSet presAssocID="{FDB70B1E-526F-480B-88AA-BD8505019A79}" presName="spacerL" presStyleCnt="0"/>
      <dgm:spPr/>
    </dgm:pt>
    <dgm:pt modelId="{983FD6DA-F00A-4DE6-9665-972AC33BD627}" type="pres">
      <dgm:prSet presAssocID="{FDB70B1E-526F-480B-88AA-BD8505019A79}" presName="sibTrans" presStyleLbl="sibTrans2D1" presStyleIdx="0" presStyleCnt="3" custLinFactX="-133660" custLinFactNeighborX="-200000" custLinFactNeighborY="5008"/>
      <dgm:spPr/>
    </dgm:pt>
    <dgm:pt modelId="{879AAEE6-EB4B-48A4-9481-3E7AD75CC314}" type="pres">
      <dgm:prSet presAssocID="{FDB70B1E-526F-480B-88AA-BD8505019A79}" presName="spacerR" presStyleCnt="0"/>
      <dgm:spPr/>
    </dgm:pt>
    <dgm:pt modelId="{736D3D25-3841-47CC-8859-651A5A34B370}" type="pres">
      <dgm:prSet presAssocID="{4638D617-D74D-40B6-B9E2-484BE9A47B61}" presName="node" presStyleLbl="node1" presStyleIdx="1" presStyleCnt="4" custLinFactX="-155975" custLinFactNeighborX="-200000" custLinFactNeighborY="1908">
        <dgm:presLayoutVars>
          <dgm:bulletEnabled val="1"/>
        </dgm:presLayoutVars>
      </dgm:prSet>
      <dgm:spPr/>
    </dgm:pt>
    <dgm:pt modelId="{6B6077AA-272E-440C-A976-6C2A1D18BED4}" type="pres">
      <dgm:prSet presAssocID="{13DC4A25-D25E-4A23-9FAE-BB0B5B84F8A1}" presName="spacerL" presStyleCnt="0"/>
      <dgm:spPr/>
    </dgm:pt>
    <dgm:pt modelId="{D0E83960-258A-40B3-9003-97A78F0E83F3}" type="pres">
      <dgm:prSet presAssocID="{13DC4A25-D25E-4A23-9FAE-BB0B5B84F8A1}" presName="sibTrans" presStyleLbl="sibTrans2D1" presStyleIdx="1" presStyleCnt="3" custLinFactX="-385043" custLinFactNeighborX="-400000" custLinFactNeighborY="14405"/>
      <dgm:spPr/>
    </dgm:pt>
    <dgm:pt modelId="{880E17D7-01C1-4E6F-B3C4-532C15C0E706}" type="pres">
      <dgm:prSet presAssocID="{13DC4A25-D25E-4A23-9FAE-BB0B5B84F8A1}" presName="spacerR" presStyleCnt="0"/>
      <dgm:spPr/>
    </dgm:pt>
    <dgm:pt modelId="{58F85AB5-BC12-4A60-9F41-319FFD41E21A}" type="pres">
      <dgm:prSet presAssocID="{D35ED12F-8549-4FD9-A31D-A3AA61E46D65}" presName="node" presStyleLbl="node1" presStyleIdx="2" presStyleCnt="4" custLinFactX="-313975" custLinFactNeighborX="-400000" custLinFactNeighborY="1908">
        <dgm:presLayoutVars>
          <dgm:bulletEnabled val="1"/>
        </dgm:presLayoutVars>
      </dgm:prSet>
      <dgm:spPr/>
    </dgm:pt>
    <dgm:pt modelId="{84F0B845-A792-4346-A09A-43D173E4DC33}" type="pres">
      <dgm:prSet presAssocID="{71A09580-6D57-45E2-8A49-EA79D187BE78}" presName="spacerL" presStyleCnt="0"/>
      <dgm:spPr/>
    </dgm:pt>
    <dgm:pt modelId="{13CCFE79-0E19-48EA-95D0-D83CCDF9BDCC}" type="pres">
      <dgm:prSet presAssocID="{71A09580-6D57-45E2-8A49-EA79D187BE78}" presName="sibTrans" presStyleLbl="sibTrans2D1" presStyleIdx="2" presStyleCnt="3" custLinFactX="-636251" custLinFactNeighborX="-700000" custLinFactNeighborY="14405"/>
      <dgm:spPr/>
    </dgm:pt>
    <dgm:pt modelId="{E34195F5-060A-40E8-A888-90350DE07D86}" type="pres">
      <dgm:prSet presAssocID="{71A09580-6D57-45E2-8A49-EA79D187BE78}" presName="spacerR" presStyleCnt="0"/>
      <dgm:spPr/>
    </dgm:pt>
    <dgm:pt modelId="{646AB77B-22A6-4917-8CF9-16A1DBD84DAA}" type="pres">
      <dgm:prSet presAssocID="{35B204D9-5A3B-4DBB-9ED5-6D86EE421910}" presName="node" presStyleLbl="node1" presStyleIdx="3" presStyleCnt="4" custLinFactX="-481761" custLinFactNeighborX="-500000" custLinFactNeighborY="1908">
        <dgm:presLayoutVars>
          <dgm:bulletEnabled val="1"/>
        </dgm:presLayoutVars>
      </dgm:prSet>
      <dgm:spPr/>
    </dgm:pt>
  </dgm:ptLst>
  <dgm:cxnLst>
    <dgm:cxn modelId="{BB97200E-61B6-45CA-A225-BFF9691862E3}" srcId="{B16E04FB-CEE7-4A15-94D1-E0964AB2C658}" destId="{35B204D9-5A3B-4DBB-9ED5-6D86EE421910}" srcOrd="3" destOrd="0" parTransId="{595B0FED-C1E0-419C-9AB9-B1C823CA4C1F}" sibTransId="{D6E5562E-7937-45C8-97BD-3483CF3A10C3}"/>
    <dgm:cxn modelId="{6AED8C16-74BF-4B4A-8138-03708445C31B}" srcId="{B16E04FB-CEE7-4A15-94D1-E0964AB2C658}" destId="{D35ED12F-8549-4FD9-A31D-A3AA61E46D65}" srcOrd="2" destOrd="0" parTransId="{FDB58FBB-E9A6-4E17-93C8-2D3BC0280FAF}" sibTransId="{71A09580-6D57-45E2-8A49-EA79D187BE78}"/>
    <dgm:cxn modelId="{D0440A27-F4AD-4C1F-8016-C9E0E85BFAFD}" type="presOf" srcId="{B16E04FB-CEE7-4A15-94D1-E0964AB2C658}" destId="{023F1391-1229-44C6-A129-BFAE5C6BB5EC}" srcOrd="0" destOrd="0" presId="urn:microsoft.com/office/officeart/2005/8/layout/equation1"/>
    <dgm:cxn modelId="{7EBFED2E-7C3B-452A-BAFA-B2E0B463B436}" type="presOf" srcId="{D35ED12F-8549-4FD9-A31D-A3AA61E46D65}" destId="{58F85AB5-BC12-4A60-9F41-319FFD41E21A}" srcOrd="0" destOrd="0" presId="urn:microsoft.com/office/officeart/2005/8/layout/equation1"/>
    <dgm:cxn modelId="{D2308232-E160-43B7-89D9-BE8BB570F46F}" srcId="{B16E04FB-CEE7-4A15-94D1-E0964AB2C658}" destId="{4F406060-C23B-4525-BAF0-FC9EAA7403A7}" srcOrd="0" destOrd="0" parTransId="{330119AF-9E69-4559-A4B4-27B322D25C74}" sibTransId="{FDB70B1E-526F-480B-88AA-BD8505019A79}"/>
    <dgm:cxn modelId="{0881943C-DA80-4D6F-BD56-F7DBC3DE429F}" type="presOf" srcId="{4F406060-C23B-4525-BAF0-FC9EAA7403A7}" destId="{256634BD-744E-4DA6-AFA1-48826F9BB5DB}" srcOrd="0" destOrd="0" presId="urn:microsoft.com/office/officeart/2005/8/layout/equation1"/>
    <dgm:cxn modelId="{49BCBC69-8EC8-43FD-8BB1-2EE37E48FBCC}" type="presOf" srcId="{13DC4A25-D25E-4A23-9FAE-BB0B5B84F8A1}" destId="{D0E83960-258A-40B3-9003-97A78F0E83F3}" srcOrd="0" destOrd="0" presId="urn:microsoft.com/office/officeart/2005/8/layout/equation1"/>
    <dgm:cxn modelId="{3394EF49-BF20-475E-9AF7-85E7E64B415B}" type="presOf" srcId="{71A09580-6D57-45E2-8A49-EA79D187BE78}" destId="{13CCFE79-0E19-48EA-95D0-D83CCDF9BDCC}" srcOrd="0" destOrd="0" presId="urn:microsoft.com/office/officeart/2005/8/layout/equation1"/>
    <dgm:cxn modelId="{0FDBCD71-B8FB-4F56-AB4B-2F003327A86B}" srcId="{B16E04FB-CEE7-4A15-94D1-E0964AB2C658}" destId="{4638D617-D74D-40B6-B9E2-484BE9A47B61}" srcOrd="1" destOrd="0" parTransId="{20EDEC14-0719-4826-970C-448706A0058F}" sibTransId="{13DC4A25-D25E-4A23-9FAE-BB0B5B84F8A1}"/>
    <dgm:cxn modelId="{756D0CBF-D068-4E23-88E0-7690EB563A26}" type="presOf" srcId="{4638D617-D74D-40B6-B9E2-484BE9A47B61}" destId="{736D3D25-3841-47CC-8859-651A5A34B370}" srcOrd="0" destOrd="0" presId="urn:microsoft.com/office/officeart/2005/8/layout/equation1"/>
    <dgm:cxn modelId="{A9767FC8-F710-4D3A-9213-094D3590A249}" type="presOf" srcId="{FDB70B1E-526F-480B-88AA-BD8505019A79}" destId="{983FD6DA-F00A-4DE6-9665-972AC33BD627}" srcOrd="0" destOrd="0" presId="urn:microsoft.com/office/officeart/2005/8/layout/equation1"/>
    <dgm:cxn modelId="{5B0F55E3-8DEA-4F6A-8653-8F2DF47CEA2B}" type="presOf" srcId="{35B204D9-5A3B-4DBB-9ED5-6D86EE421910}" destId="{646AB77B-22A6-4917-8CF9-16A1DBD84DAA}" srcOrd="0" destOrd="0" presId="urn:microsoft.com/office/officeart/2005/8/layout/equation1"/>
    <dgm:cxn modelId="{C5B6A652-D323-4353-BE90-F1C07230EA85}" type="presParOf" srcId="{023F1391-1229-44C6-A129-BFAE5C6BB5EC}" destId="{256634BD-744E-4DA6-AFA1-48826F9BB5DB}" srcOrd="0" destOrd="0" presId="urn:microsoft.com/office/officeart/2005/8/layout/equation1"/>
    <dgm:cxn modelId="{674A67E6-90DA-486D-AE1C-BA81A67C6B42}" type="presParOf" srcId="{023F1391-1229-44C6-A129-BFAE5C6BB5EC}" destId="{E25E2A44-0454-4426-B470-0700150F7C3B}" srcOrd="1" destOrd="0" presId="urn:microsoft.com/office/officeart/2005/8/layout/equation1"/>
    <dgm:cxn modelId="{3D98A357-8C38-4548-8DE4-77C0BC12C4F5}" type="presParOf" srcId="{023F1391-1229-44C6-A129-BFAE5C6BB5EC}" destId="{983FD6DA-F00A-4DE6-9665-972AC33BD627}" srcOrd="2" destOrd="0" presId="urn:microsoft.com/office/officeart/2005/8/layout/equation1"/>
    <dgm:cxn modelId="{4A03514C-E07F-414B-8D52-341B7F8539A4}" type="presParOf" srcId="{023F1391-1229-44C6-A129-BFAE5C6BB5EC}" destId="{879AAEE6-EB4B-48A4-9481-3E7AD75CC314}" srcOrd="3" destOrd="0" presId="urn:microsoft.com/office/officeart/2005/8/layout/equation1"/>
    <dgm:cxn modelId="{E777DE35-F3EC-4631-B292-F56434E2AA9B}" type="presParOf" srcId="{023F1391-1229-44C6-A129-BFAE5C6BB5EC}" destId="{736D3D25-3841-47CC-8859-651A5A34B370}" srcOrd="4" destOrd="0" presId="urn:microsoft.com/office/officeart/2005/8/layout/equation1"/>
    <dgm:cxn modelId="{CE0FABB8-08FE-407F-83C1-7E4608968588}" type="presParOf" srcId="{023F1391-1229-44C6-A129-BFAE5C6BB5EC}" destId="{6B6077AA-272E-440C-A976-6C2A1D18BED4}" srcOrd="5" destOrd="0" presId="urn:microsoft.com/office/officeart/2005/8/layout/equation1"/>
    <dgm:cxn modelId="{625EDFCF-07AA-4530-A203-4CD4017923A3}" type="presParOf" srcId="{023F1391-1229-44C6-A129-BFAE5C6BB5EC}" destId="{D0E83960-258A-40B3-9003-97A78F0E83F3}" srcOrd="6" destOrd="0" presId="urn:microsoft.com/office/officeart/2005/8/layout/equation1"/>
    <dgm:cxn modelId="{8B0880B2-B57F-4BC1-8105-26A5F4ADF6AE}" type="presParOf" srcId="{023F1391-1229-44C6-A129-BFAE5C6BB5EC}" destId="{880E17D7-01C1-4E6F-B3C4-532C15C0E706}" srcOrd="7" destOrd="0" presId="urn:microsoft.com/office/officeart/2005/8/layout/equation1"/>
    <dgm:cxn modelId="{1C312049-95F3-4FFD-8DF0-A083F7AC2FA7}" type="presParOf" srcId="{023F1391-1229-44C6-A129-BFAE5C6BB5EC}" destId="{58F85AB5-BC12-4A60-9F41-319FFD41E21A}" srcOrd="8" destOrd="0" presId="urn:microsoft.com/office/officeart/2005/8/layout/equation1"/>
    <dgm:cxn modelId="{D4B9BF90-55C7-47E3-B2A3-CA931AF6F3C5}" type="presParOf" srcId="{023F1391-1229-44C6-A129-BFAE5C6BB5EC}" destId="{84F0B845-A792-4346-A09A-43D173E4DC33}" srcOrd="9" destOrd="0" presId="urn:microsoft.com/office/officeart/2005/8/layout/equation1"/>
    <dgm:cxn modelId="{6CE43A2C-3BF5-4FA7-9F32-4FF2B2FE1922}" type="presParOf" srcId="{023F1391-1229-44C6-A129-BFAE5C6BB5EC}" destId="{13CCFE79-0E19-48EA-95D0-D83CCDF9BDCC}" srcOrd="10" destOrd="0" presId="urn:microsoft.com/office/officeart/2005/8/layout/equation1"/>
    <dgm:cxn modelId="{7591060B-3073-4D18-945E-2CD1791B7AE4}" type="presParOf" srcId="{023F1391-1229-44C6-A129-BFAE5C6BB5EC}" destId="{E34195F5-060A-40E8-A888-90350DE07D86}" srcOrd="11" destOrd="0" presId="urn:microsoft.com/office/officeart/2005/8/layout/equation1"/>
    <dgm:cxn modelId="{581A3A60-F2C9-4B30-B11E-AB6DC88393F5}" type="presParOf" srcId="{023F1391-1229-44C6-A129-BFAE5C6BB5EC}" destId="{646AB77B-22A6-4917-8CF9-16A1DBD84DAA}" srcOrd="12" destOrd="0" presId="urn:microsoft.com/office/officeart/2005/8/layout/equation1"/>
  </dgm:cxnLst>
  <dgm:bg>
    <a:noFill/>
  </dgm:bg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12BFC5-920A-4911-835F-3051A2E5A3DA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/>
      <dgm:spPr/>
      <dgm:t>
        <a:bodyPr/>
        <a:lstStyle/>
        <a:p>
          <a:endParaRPr lang="es-DO"/>
        </a:p>
      </dgm:t>
    </dgm:pt>
    <dgm:pt modelId="{A2893544-356F-483D-BED0-3049A50C0AC4}">
      <dgm:prSet/>
      <dgm:spPr/>
      <dgm:t>
        <a:bodyPr/>
        <a:lstStyle/>
        <a:p>
          <a:r>
            <a:rPr lang="es-ES" dirty="0">
              <a:latin typeface="Arial" panose="020B0604020202020204" pitchFamily="34" charset="0"/>
              <a:cs typeface="Arial" panose="020B0604020202020204" pitchFamily="34" charset="0"/>
            </a:rPr>
            <a:t>Revolucionar el sector educativo a través de soluciones digitales avanzadas y personalizadas, que empoderen tanto a educadores como a estudiantes. </a:t>
          </a:r>
          <a:endParaRPr lang="es-DO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604BB9-8D20-4B20-AC43-4211B309147C}" type="parTrans" cxnId="{093EE0F1-71D2-441D-9BFC-8472A3DAA2C6}">
      <dgm:prSet/>
      <dgm:spPr/>
      <dgm:t>
        <a:bodyPr/>
        <a:lstStyle/>
        <a:p>
          <a:endParaRPr lang="es-D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EF4EEAF-D36E-4DF9-9FAD-A1417EA277EF}" type="sibTrans" cxnId="{093EE0F1-71D2-441D-9BFC-8472A3DAA2C6}">
      <dgm:prSet/>
      <dgm:spPr/>
      <dgm:t>
        <a:bodyPr/>
        <a:lstStyle/>
        <a:p>
          <a:endParaRPr lang="es-DO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254A15-AA2F-4581-B677-BDB015BC400A}" type="pres">
      <dgm:prSet presAssocID="{3B12BFC5-920A-4911-835F-3051A2E5A3DA}" presName="linear" presStyleCnt="0">
        <dgm:presLayoutVars>
          <dgm:animLvl val="lvl"/>
          <dgm:resizeHandles val="exact"/>
        </dgm:presLayoutVars>
      </dgm:prSet>
      <dgm:spPr/>
    </dgm:pt>
    <dgm:pt modelId="{7261BA45-19C2-4593-A95F-05F7D7164D32}" type="pres">
      <dgm:prSet presAssocID="{A2893544-356F-483D-BED0-3049A50C0AC4}" presName="parentText" presStyleLbl="node1" presStyleIdx="0" presStyleCnt="1" custLinFactNeighborX="-2295" custLinFactNeighborY="-8708">
        <dgm:presLayoutVars>
          <dgm:chMax val="0"/>
          <dgm:bulletEnabled val="1"/>
        </dgm:presLayoutVars>
      </dgm:prSet>
      <dgm:spPr/>
    </dgm:pt>
  </dgm:ptLst>
  <dgm:cxnLst>
    <dgm:cxn modelId="{F6341F30-8F15-4856-BDE8-8D18F52A6CE5}" type="presOf" srcId="{A2893544-356F-483D-BED0-3049A50C0AC4}" destId="{7261BA45-19C2-4593-A95F-05F7D7164D32}" srcOrd="0" destOrd="0" presId="urn:microsoft.com/office/officeart/2005/8/layout/vList2"/>
    <dgm:cxn modelId="{E2290F77-6BD5-42AF-9680-DA55C122107F}" type="presOf" srcId="{3B12BFC5-920A-4911-835F-3051A2E5A3DA}" destId="{7B254A15-AA2F-4581-B677-BDB015BC400A}" srcOrd="0" destOrd="0" presId="urn:microsoft.com/office/officeart/2005/8/layout/vList2"/>
    <dgm:cxn modelId="{093EE0F1-71D2-441D-9BFC-8472A3DAA2C6}" srcId="{3B12BFC5-920A-4911-835F-3051A2E5A3DA}" destId="{A2893544-356F-483D-BED0-3049A50C0AC4}" srcOrd="0" destOrd="0" parTransId="{B2604BB9-8D20-4B20-AC43-4211B309147C}" sibTransId="{FEF4EEAF-D36E-4DF9-9FAD-A1417EA277EF}"/>
    <dgm:cxn modelId="{64951B52-8EAD-4682-BFD5-3F32BE95C863}" type="presParOf" srcId="{7B254A15-AA2F-4581-B677-BDB015BC400A}" destId="{7261BA45-19C2-4593-A95F-05F7D7164D3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F213BEC-1FED-4180-8315-C6F60A50E7B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DO"/>
        </a:p>
      </dgm:t>
    </dgm:pt>
    <dgm:pt modelId="{44BF639E-87AF-4695-B51A-A5B3E69753CD}">
      <dgm:prSet custT="1"/>
      <dgm:spPr>
        <a:solidFill>
          <a:prstClr val="white">
            <a:hueOff val="0"/>
            <a:satOff val="0"/>
            <a:lumOff val="0"/>
            <a:alphaOff val="0"/>
          </a:prstClr>
        </a:solidFill>
        <a:ln w="15875" cap="flat" cmpd="sng" algn="ctr">
          <a:solidFill>
            <a:srgbClr val="1CADE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6200" tIns="76200" rIns="76200" bIns="76200" numCol="1" spcCol="1270" anchor="ctr" anchorCtr="0"/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Ser líderes en el desarrollo de soluciones tecnológicas para la educación, por nuestra innovación, calidad y compromiso con la mejora continua</a:t>
          </a:r>
          <a:endParaRPr lang="es-DO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gm:t>
    </dgm:pt>
    <dgm:pt modelId="{996D099E-9305-4B2D-ADDD-3B03DFC35EA2}" type="parTrans" cxnId="{A6630EE6-6475-4E5D-8EED-D6C1C044D8CA}">
      <dgm:prSet/>
      <dgm:spPr/>
      <dgm:t>
        <a:bodyPr/>
        <a:lstStyle/>
        <a:p>
          <a:endParaRPr lang="es-DO"/>
        </a:p>
      </dgm:t>
    </dgm:pt>
    <dgm:pt modelId="{A626BAD0-CCE2-4776-AA24-5BE25AFD0194}" type="sibTrans" cxnId="{A6630EE6-6475-4E5D-8EED-D6C1C044D8CA}">
      <dgm:prSet/>
      <dgm:spPr/>
      <dgm:t>
        <a:bodyPr/>
        <a:lstStyle/>
        <a:p>
          <a:endParaRPr lang="es-DO"/>
        </a:p>
      </dgm:t>
    </dgm:pt>
    <dgm:pt modelId="{D55B05B7-787F-4739-8DF6-92809C29F494}" type="pres">
      <dgm:prSet presAssocID="{1F213BEC-1FED-4180-8315-C6F60A50E7B2}" presName="linear" presStyleCnt="0">
        <dgm:presLayoutVars>
          <dgm:animLvl val="lvl"/>
          <dgm:resizeHandles val="exact"/>
        </dgm:presLayoutVars>
      </dgm:prSet>
      <dgm:spPr/>
    </dgm:pt>
    <dgm:pt modelId="{43615619-84D9-4A6C-8865-5343C22BD846}" type="pres">
      <dgm:prSet presAssocID="{44BF639E-87AF-4695-B51A-A5B3E69753CD}" presName="parentText" presStyleLbl="node1" presStyleIdx="0" presStyleCnt="1" custScaleY="523011" custLinFactNeighborX="3306" custLinFactNeighborY="-20665">
        <dgm:presLayoutVars>
          <dgm:chMax val="0"/>
          <dgm:bulletEnabled val="1"/>
        </dgm:presLayoutVars>
      </dgm:prSet>
      <dgm:spPr>
        <a:xfrm>
          <a:off x="0" y="146910"/>
          <a:ext cx="4033647" cy="1521762"/>
        </a:xfrm>
        <a:prstGeom prst="roundRect">
          <a:avLst/>
        </a:prstGeom>
      </dgm:spPr>
    </dgm:pt>
  </dgm:ptLst>
  <dgm:cxnLst>
    <dgm:cxn modelId="{CDC7AB18-25AF-4F21-A1D8-950F250E402B}" type="presOf" srcId="{1F213BEC-1FED-4180-8315-C6F60A50E7B2}" destId="{D55B05B7-787F-4739-8DF6-92809C29F494}" srcOrd="0" destOrd="0" presId="urn:microsoft.com/office/officeart/2005/8/layout/vList2"/>
    <dgm:cxn modelId="{E5966F31-F56F-4BAB-88BB-5E5B7167F77E}" type="presOf" srcId="{44BF639E-87AF-4695-B51A-A5B3E69753CD}" destId="{43615619-84D9-4A6C-8865-5343C22BD846}" srcOrd="0" destOrd="0" presId="urn:microsoft.com/office/officeart/2005/8/layout/vList2"/>
    <dgm:cxn modelId="{A6630EE6-6475-4E5D-8EED-D6C1C044D8CA}" srcId="{1F213BEC-1FED-4180-8315-C6F60A50E7B2}" destId="{44BF639E-87AF-4695-B51A-A5B3E69753CD}" srcOrd="0" destOrd="0" parTransId="{996D099E-9305-4B2D-ADDD-3B03DFC35EA2}" sibTransId="{A626BAD0-CCE2-4776-AA24-5BE25AFD0194}"/>
    <dgm:cxn modelId="{328CC91A-CB9A-4D75-B009-B1076B890BA5}" type="presParOf" srcId="{D55B05B7-787F-4739-8DF6-92809C29F494}" destId="{43615619-84D9-4A6C-8865-5343C22BD84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6E04FB-CEE7-4A15-94D1-E0964AB2C658}" type="doc">
      <dgm:prSet loTypeId="urn:microsoft.com/office/officeart/2005/8/layout/equation1" loCatId="relationship" qsTypeId="urn:microsoft.com/office/officeart/2005/8/quickstyle/simple5" qsCatId="simple" csTypeId="urn:microsoft.com/office/officeart/2005/8/colors/accent1_1" csCatId="accent1" phldr="1"/>
      <dgm:spPr/>
    </dgm:pt>
    <dgm:pt modelId="{4F406060-C23B-4525-BAF0-FC9EAA7403A7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Compromiso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0119AF-9E69-4559-A4B4-27B322D25C74}" type="parTrans" cxnId="{D2308232-E160-43B7-89D9-BE8BB570F46F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B70B1E-526F-480B-88AA-BD8505019A79}" type="sibTrans" cxnId="{D2308232-E160-43B7-89D9-BE8BB570F46F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35ED12F-8549-4FD9-A31D-A3AA61E46D65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Colaboración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DB58FBB-E9A6-4E17-93C8-2D3BC0280FAF}" type="parTrans" cxnId="{6AED8C16-74BF-4B4A-8138-03708445C31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A09580-6D57-45E2-8A49-EA79D187BE78}" type="sibTrans" cxnId="{6AED8C16-74BF-4B4A-8138-03708445C31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B204D9-5A3B-4DBB-9ED5-6D86EE421910}">
      <dgm:prSet phldrT="[Texto]" custT="1"/>
      <dgm:spPr/>
      <dgm:t>
        <a:bodyPr/>
        <a:lstStyle/>
        <a:p>
          <a:r>
            <a:rPr lang="es-ES" sz="1400" b="1" dirty="0">
              <a:latin typeface="Arial" panose="020B0604020202020204" pitchFamily="34" charset="0"/>
              <a:cs typeface="Arial" panose="020B0604020202020204" pitchFamily="34" charset="0"/>
            </a:rPr>
            <a:t>INNOVACIÓN</a:t>
          </a:r>
          <a:endParaRPr lang="es-DO" sz="11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95B0FED-C1E0-419C-9AB9-B1C823CA4C1F}" type="parTrans" cxnId="{BB97200E-61B6-45CA-A225-BFF9691862E3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6E5562E-7937-45C8-97BD-3483CF3A10C3}" type="sibTrans" cxnId="{BB97200E-61B6-45CA-A225-BFF9691862E3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38D617-D74D-40B6-B9E2-484BE9A47B61}">
      <dgm:prSet phldrT="[Texto]"/>
      <dgm:spPr/>
      <dgm:t>
        <a:bodyPr/>
        <a:lstStyle/>
        <a:p>
          <a:r>
            <a:rPr lang="es-ES" b="1" dirty="0">
              <a:latin typeface="Arial" panose="020B0604020202020204" pitchFamily="34" charset="0"/>
              <a:cs typeface="Arial" panose="020B0604020202020204" pitchFamily="34" charset="0"/>
            </a:rPr>
            <a:t>Entrega</a:t>
          </a:r>
          <a:endParaRPr lang="es-DO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0EDEC14-0719-4826-970C-448706A0058F}" type="parTrans" cxnId="{0FDBCD71-B8FB-4F56-AB4B-2F003327A86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3DC4A25-D25E-4A23-9FAE-BB0B5B84F8A1}" type="sibTrans" cxnId="{0FDBCD71-B8FB-4F56-AB4B-2F003327A86B}">
      <dgm:prSet/>
      <dgm:spPr/>
      <dgm:t>
        <a:bodyPr/>
        <a:lstStyle/>
        <a:p>
          <a:endParaRPr lang="es-DO" b="1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23F1391-1229-44C6-A129-BFAE5C6BB5EC}" type="pres">
      <dgm:prSet presAssocID="{B16E04FB-CEE7-4A15-94D1-E0964AB2C658}" presName="linearFlow" presStyleCnt="0">
        <dgm:presLayoutVars>
          <dgm:dir/>
          <dgm:resizeHandles val="exact"/>
        </dgm:presLayoutVars>
      </dgm:prSet>
      <dgm:spPr/>
    </dgm:pt>
    <dgm:pt modelId="{256634BD-744E-4DA6-AFA1-48826F9BB5DB}" type="pres">
      <dgm:prSet presAssocID="{4F406060-C23B-4525-BAF0-FC9EAA7403A7}" presName="node" presStyleLbl="node1" presStyleIdx="0" presStyleCnt="4">
        <dgm:presLayoutVars>
          <dgm:bulletEnabled val="1"/>
        </dgm:presLayoutVars>
      </dgm:prSet>
      <dgm:spPr/>
    </dgm:pt>
    <dgm:pt modelId="{E25E2A44-0454-4426-B470-0700150F7C3B}" type="pres">
      <dgm:prSet presAssocID="{FDB70B1E-526F-480B-88AA-BD8505019A79}" presName="spacerL" presStyleCnt="0"/>
      <dgm:spPr/>
    </dgm:pt>
    <dgm:pt modelId="{983FD6DA-F00A-4DE6-9665-972AC33BD627}" type="pres">
      <dgm:prSet presAssocID="{FDB70B1E-526F-480B-88AA-BD8505019A79}" presName="sibTrans" presStyleLbl="sibTrans2D1" presStyleIdx="0" presStyleCnt="3"/>
      <dgm:spPr/>
    </dgm:pt>
    <dgm:pt modelId="{879AAEE6-EB4B-48A4-9481-3E7AD75CC314}" type="pres">
      <dgm:prSet presAssocID="{FDB70B1E-526F-480B-88AA-BD8505019A79}" presName="spacerR" presStyleCnt="0"/>
      <dgm:spPr/>
    </dgm:pt>
    <dgm:pt modelId="{736D3D25-3841-47CC-8859-651A5A34B370}" type="pres">
      <dgm:prSet presAssocID="{4638D617-D74D-40B6-B9E2-484BE9A47B61}" presName="node" presStyleLbl="node1" presStyleIdx="1" presStyleCnt="4">
        <dgm:presLayoutVars>
          <dgm:bulletEnabled val="1"/>
        </dgm:presLayoutVars>
      </dgm:prSet>
      <dgm:spPr/>
    </dgm:pt>
    <dgm:pt modelId="{6B6077AA-272E-440C-A976-6C2A1D18BED4}" type="pres">
      <dgm:prSet presAssocID="{13DC4A25-D25E-4A23-9FAE-BB0B5B84F8A1}" presName="spacerL" presStyleCnt="0"/>
      <dgm:spPr/>
    </dgm:pt>
    <dgm:pt modelId="{D0E83960-258A-40B3-9003-97A78F0E83F3}" type="pres">
      <dgm:prSet presAssocID="{13DC4A25-D25E-4A23-9FAE-BB0B5B84F8A1}" presName="sibTrans" presStyleLbl="sibTrans2D1" presStyleIdx="1" presStyleCnt="3"/>
      <dgm:spPr/>
    </dgm:pt>
    <dgm:pt modelId="{880E17D7-01C1-4E6F-B3C4-532C15C0E706}" type="pres">
      <dgm:prSet presAssocID="{13DC4A25-D25E-4A23-9FAE-BB0B5B84F8A1}" presName="spacerR" presStyleCnt="0"/>
      <dgm:spPr/>
    </dgm:pt>
    <dgm:pt modelId="{58F85AB5-BC12-4A60-9F41-319FFD41E21A}" type="pres">
      <dgm:prSet presAssocID="{D35ED12F-8549-4FD9-A31D-A3AA61E46D65}" presName="node" presStyleLbl="node1" presStyleIdx="2" presStyleCnt="4">
        <dgm:presLayoutVars>
          <dgm:bulletEnabled val="1"/>
        </dgm:presLayoutVars>
      </dgm:prSet>
      <dgm:spPr/>
    </dgm:pt>
    <dgm:pt modelId="{84F0B845-A792-4346-A09A-43D173E4DC33}" type="pres">
      <dgm:prSet presAssocID="{71A09580-6D57-45E2-8A49-EA79D187BE78}" presName="spacerL" presStyleCnt="0"/>
      <dgm:spPr/>
    </dgm:pt>
    <dgm:pt modelId="{13CCFE79-0E19-48EA-95D0-D83CCDF9BDCC}" type="pres">
      <dgm:prSet presAssocID="{71A09580-6D57-45E2-8A49-EA79D187BE78}" presName="sibTrans" presStyleLbl="sibTrans2D1" presStyleIdx="2" presStyleCnt="3"/>
      <dgm:spPr/>
    </dgm:pt>
    <dgm:pt modelId="{E34195F5-060A-40E8-A888-90350DE07D86}" type="pres">
      <dgm:prSet presAssocID="{71A09580-6D57-45E2-8A49-EA79D187BE78}" presName="spacerR" presStyleCnt="0"/>
      <dgm:spPr/>
    </dgm:pt>
    <dgm:pt modelId="{646AB77B-22A6-4917-8CF9-16A1DBD84DAA}" type="pres">
      <dgm:prSet presAssocID="{35B204D9-5A3B-4DBB-9ED5-6D86EE421910}" presName="node" presStyleLbl="node1" presStyleIdx="3" presStyleCnt="4">
        <dgm:presLayoutVars>
          <dgm:bulletEnabled val="1"/>
        </dgm:presLayoutVars>
      </dgm:prSet>
      <dgm:spPr/>
    </dgm:pt>
  </dgm:ptLst>
  <dgm:cxnLst>
    <dgm:cxn modelId="{BB97200E-61B6-45CA-A225-BFF9691862E3}" srcId="{B16E04FB-CEE7-4A15-94D1-E0964AB2C658}" destId="{35B204D9-5A3B-4DBB-9ED5-6D86EE421910}" srcOrd="3" destOrd="0" parTransId="{595B0FED-C1E0-419C-9AB9-B1C823CA4C1F}" sibTransId="{D6E5562E-7937-45C8-97BD-3483CF3A10C3}"/>
    <dgm:cxn modelId="{6AED8C16-74BF-4B4A-8138-03708445C31B}" srcId="{B16E04FB-CEE7-4A15-94D1-E0964AB2C658}" destId="{D35ED12F-8549-4FD9-A31D-A3AA61E46D65}" srcOrd="2" destOrd="0" parTransId="{FDB58FBB-E9A6-4E17-93C8-2D3BC0280FAF}" sibTransId="{71A09580-6D57-45E2-8A49-EA79D187BE78}"/>
    <dgm:cxn modelId="{D0440A27-F4AD-4C1F-8016-C9E0E85BFAFD}" type="presOf" srcId="{B16E04FB-CEE7-4A15-94D1-E0964AB2C658}" destId="{023F1391-1229-44C6-A129-BFAE5C6BB5EC}" srcOrd="0" destOrd="0" presId="urn:microsoft.com/office/officeart/2005/8/layout/equation1"/>
    <dgm:cxn modelId="{7EBFED2E-7C3B-452A-BAFA-B2E0B463B436}" type="presOf" srcId="{D35ED12F-8549-4FD9-A31D-A3AA61E46D65}" destId="{58F85AB5-BC12-4A60-9F41-319FFD41E21A}" srcOrd="0" destOrd="0" presId="urn:microsoft.com/office/officeart/2005/8/layout/equation1"/>
    <dgm:cxn modelId="{D2308232-E160-43B7-89D9-BE8BB570F46F}" srcId="{B16E04FB-CEE7-4A15-94D1-E0964AB2C658}" destId="{4F406060-C23B-4525-BAF0-FC9EAA7403A7}" srcOrd="0" destOrd="0" parTransId="{330119AF-9E69-4559-A4B4-27B322D25C74}" sibTransId="{FDB70B1E-526F-480B-88AA-BD8505019A79}"/>
    <dgm:cxn modelId="{0881943C-DA80-4D6F-BD56-F7DBC3DE429F}" type="presOf" srcId="{4F406060-C23B-4525-BAF0-FC9EAA7403A7}" destId="{256634BD-744E-4DA6-AFA1-48826F9BB5DB}" srcOrd="0" destOrd="0" presId="urn:microsoft.com/office/officeart/2005/8/layout/equation1"/>
    <dgm:cxn modelId="{49BCBC69-8EC8-43FD-8BB1-2EE37E48FBCC}" type="presOf" srcId="{13DC4A25-D25E-4A23-9FAE-BB0B5B84F8A1}" destId="{D0E83960-258A-40B3-9003-97A78F0E83F3}" srcOrd="0" destOrd="0" presId="urn:microsoft.com/office/officeart/2005/8/layout/equation1"/>
    <dgm:cxn modelId="{3394EF49-BF20-475E-9AF7-85E7E64B415B}" type="presOf" srcId="{71A09580-6D57-45E2-8A49-EA79D187BE78}" destId="{13CCFE79-0E19-48EA-95D0-D83CCDF9BDCC}" srcOrd="0" destOrd="0" presId="urn:microsoft.com/office/officeart/2005/8/layout/equation1"/>
    <dgm:cxn modelId="{0FDBCD71-B8FB-4F56-AB4B-2F003327A86B}" srcId="{B16E04FB-CEE7-4A15-94D1-E0964AB2C658}" destId="{4638D617-D74D-40B6-B9E2-484BE9A47B61}" srcOrd="1" destOrd="0" parTransId="{20EDEC14-0719-4826-970C-448706A0058F}" sibTransId="{13DC4A25-D25E-4A23-9FAE-BB0B5B84F8A1}"/>
    <dgm:cxn modelId="{756D0CBF-D068-4E23-88E0-7690EB563A26}" type="presOf" srcId="{4638D617-D74D-40B6-B9E2-484BE9A47B61}" destId="{736D3D25-3841-47CC-8859-651A5A34B370}" srcOrd="0" destOrd="0" presId="urn:microsoft.com/office/officeart/2005/8/layout/equation1"/>
    <dgm:cxn modelId="{A9767FC8-F710-4D3A-9213-094D3590A249}" type="presOf" srcId="{FDB70B1E-526F-480B-88AA-BD8505019A79}" destId="{983FD6DA-F00A-4DE6-9665-972AC33BD627}" srcOrd="0" destOrd="0" presId="urn:microsoft.com/office/officeart/2005/8/layout/equation1"/>
    <dgm:cxn modelId="{5B0F55E3-8DEA-4F6A-8653-8F2DF47CEA2B}" type="presOf" srcId="{35B204D9-5A3B-4DBB-9ED5-6D86EE421910}" destId="{646AB77B-22A6-4917-8CF9-16A1DBD84DAA}" srcOrd="0" destOrd="0" presId="urn:microsoft.com/office/officeart/2005/8/layout/equation1"/>
    <dgm:cxn modelId="{C5B6A652-D323-4353-BE90-F1C07230EA85}" type="presParOf" srcId="{023F1391-1229-44C6-A129-BFAE5C6BB5EC}" destId="{256634BD-744E-4DA6-AFA1-48826F9BB5DB}" srcOrd="0" destOrd="0" presId="urn:microsoft.com/office/officeart/2005/8/layout/equation1"/>
    <dgm:cxn modelId="{674A67E6-90DA-486D-AE1C-BA81A67C6B42}" type="presParOf" srcId="{023F1391-1229-44C6-A129-BFAE5C6BB5EC}" destId="{E25E2A44-0454-4426-B470-0700150F7C3B}" srcOrd="1" destOrd="0" presId="urn:microsoft.com/office/officeart/2005/8/layout/equation1"/>
    <dgm:cxn modelId="{3D98A357-8C38-4548-8DE4-77C0BC12C4F5}" type="presParOf" srcId="{023F1391-1229-44C6-A129-BFAE5C6BB5EC}" destId="{983FD6DA-F00A-4DE6-9665-972AC33BD627}" srcOrd="2" destOrd="0" presId="urn:microsoft.com/office/officeart/2005/8/layout/equation1"/>
    <dgm:cxn modelId="{4A03514C-E07F-414B-8D52-341B7F8539A4}" type="presParOf" srcId="{023F1391-1229-44C6-A129-BFAE5C6BB5EC}" destId="{879AAEE6-EB4B-48A4-9481-3E7AD75CC314}" srcOrd="3" destOrd="0" presId="urn:microsoft.com/office/officeart/2005/8/layout/equation1"/>
    <dgm:cxn modelId="{E777DE35-F3EC-4631-B292-F56434E2AA9B}" type="presParOf" srcId="{023F1391-1229-44C6-A129-BFAE5C6BB5EC}" destId="{736D3D25-3841-47CC-8859-651A5A34B370}" srcOrd="4" destOrd="0" presId="urn:microsoft.com/office/officeart/2005/8/layout/equation1"/>
    <dgm:cxn modelId="{CE0FABB8-08FE-407F-83C1-7E4608968588}" type="presParOf" srcId="{023F1391-1229-44C6-A129-BFAE5C6BB5EC}" destId="{6B6077AA-272E-440C-A976-6C2A1D18BED4}" srcOrd="5" destOrd="0" presId="urn:microsoft.com/office/officeart/2005/8/layout/equation1"/>
    <dgm:cxn modelId="{625EDFCF-07AA-4530-A203-4CD4017923A3}" type="presParOf" srcId="{023F1391-1229-44C6-A129-BFAE5C6BB5EC}" destId="{D0E83960-258A-40B3-9003-97A78F0E83F3}" srcOrd="6" destOrd="0" presId="urn:microsoft.com/office/officeart/2005/8/layout/equation1"/>
    <dgm:cxn modelId="{8B0880B2-B57F-4BC1-8105-26A5F4ADF6AE}" type="presParOf" srcId="{023F1391-1229-44C6-A129-BFAE5C6BB5EC}" destId="{880E17D7-01C1-4E6F-B3C4-532C15C0E706}" srcOrd="7" destOrd="0" presId="urn:microsoft.com/office/officeart/2005/8/layout/equation1"/>
    <dgm:cxn modelId="{1C312049-95F3-4FFD-8DF0-A083F7AC2FA7}" type="presParOf" srcId="{023F1391-1229-44C6-A129-BFAE5C6BB5EC}" destId="{58F85AB5-BC12-4A60-9F41-319FFD41E21A}" srcOrd="8" destOrd="0" presId="urn:microsoft.com/office/officeart/2005/8/layout/equation1"/>
    <dgm:cxn modelId="{D4B9BF90-55C7-47E3-B2A3-CA931AF6F3C5}" type="presParOf" srcId="{023F1391-1229-44C6-A129-BFAE5C6BB5EC}" destId="{84F0B845-A792-4346-A09A-43D173E4DC33}" srcOrd="9" destOrd="0" presId="urn:microsoft.com/office/officeart/2005/8/layout/equation1"/>
    <dgm:cxn modelId="{6CE43A2C-3BF5-4FA7-9F32-4FF2B2FE1922}" type="presParOf" srcId="{023F1391-1229-44C6-A129-BFAE5C6BB5EC}" destId="{13CCFE79-0E19-48EA-95D0-D83CCDF9BDCC}" srcOrd="10" destOrd="0" presId="urn:microsoft.com/office/officeart/2005/8/layout/equation1"/>
    <dgm:cxn modelId="{7591060B-3073-4D18-945E-2CD1791B7AE4}" type="presParOf" srcId="{023F1391-1229-44C6-A129-BFAE5C6BB5EC}" destId="{E34195F5-060A-40E8-A888-90350DE07D86}" srcOrd="11" destOrd="0" presId="urn:microsoft.com/office/officeart/2005/8/layout/equation1"/>
    <dgm:cxn modelId="{581A3A60-F2C9-4B30-B11E-AB6DC88393F5}" type="presParOf" srcId="{023F1391-1229-44C6-A129-BFAE5C6BB5EC}" destId="{646AB77B-22A6-4917-8CF9-16A1DBD84DAA}" srcOrd="12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CEB3557-EF69-49E8-BBD9-5A1C9ECF1324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/>
      <dgm:spPr/>
      <dgm:t>
        <a:bodyPr/>
        <a:lstStyle/>
        <a:p>
          <a:endParaRPr lang="es-DO"/>
        </a:p>
      </dgm:t>
    </dgm:pt>
    <dgm:pt modelId="{45BA9AD0-7C77-4B36-997E-5E9F0CE6EF81}">
      <dgm:prSet/>
      <dgm:spPr/>
      <dgm:t>
        <a:bodyPr/>
        <a:lstStyle/>
        <a:p>
          <a:r>
            <a:rPr lang="es-ES" dirty="0"/>
            <a:t>Desarrollar una gama diversa de productos digitales educativos.</a:t>
          </a:r>
          <a:endParaRPr lang="es-DO" dirty="0"/>
        </a:p>
      </dgm:t>
    </dgm:pt>
    <dgm:pt modelId="{E403A97C-DDA8-4FC2-852B-0A2102310A62}" type="parTrans" cxnId="{65F5449D-7B00-40BD-99C5-1ACB99F663B5}">
      <dgm:prSet/>
      <dgm:spPr/>
      <dgm:t>
        <a:bodyPr/>
        <a:lstStyle/>
        <a:p>
          <a:endParaRPr lang="es-DO"/>
        </a:p>
      </dgm:t>
    </dgm:pt>
    <dgm:pt modelId="{9C5FE64F-7CD7-478F-901E-46330E25091D}" type="sibTrans" cxnId="{65F5449D-7B00-40BD-99C5-1ACB99F663B5}">
      <dgm:prSet/>
      <dgm:spPr/>
      <dgm:t>
        <a:bodyPr/>
        <a:lstStyle/>
        <a:p>
          <a:endParaRPr lang="es-DO"/>
        </a:p>
      </dgm:t>
    </dgm:pt>
    <dgm:pt modelId="{4084463E-6E69-4EFC-A019-0DECCFCA6CB0}">
      <dgm:prSet/>
      <dgm:spPr/>
      <dgm:t>
        <a:bodyPr/>
        <a:lstStyle/>
        <a:p>
          <a:r>
            <a:rPr lang="es-ES" dirty="0"/>
            <a:t>Establecer alianzas estratégicas con instituciones educativas y organizaciones tecnológicas.</a:t>
          </a:r>
          <a:endParaRPr lang="es-DO" dirty="0"/>
        </a:p>
      </dgm:t>
    </dgm:pt>
    <dgm:pt modelId="{1739B47A-1F34-4994-B2EC-DE6413224F22}" type="parTrans" cxnId="{D79E7C46-3519-4F54-B662-F7CFF594AA9D}">
      <dgm:prSet/>
      <dgm:spPr/>
      <dgm:t>
        <a:bodyPr/>
        <a:lstStyle/>
        <a:p>
          <a:endParaRPr lang="es-DO"/>
        </a:p>
      </dgm:t>
    </dgm:pt>
    <dgm:pt modelId="{E6FA8C11-B722-4B52-851E-6D2494D006B1}" type="sibTrans" cxnId="{D79E7C46-3519-4F54-B662-F7CFF594AA9D}">
      <dgm:prSet/>
      <dgm:spPr/>
      <dgm:t>
        <a:bodyPr/>
        <a:lstStyle/>
        <a:p>
          <a:endParaRPr lang="es-DO"/>
        </a:p>
      </dgm:t>
    </dgm:pt>
    <dgm:pt modelId="{85385B49-03AF-4429-840D-73032CC87F96}">
      <dgm:prSet/>
      <dgm:spPr/>
      <dgm:t>
        <a:bodyPr/>
        <a:lstStyle/>
        <a:p>
          <a:r>
            <a:rPr lang="es-ES" dirty="0"/>
            <a:t>Lograr un crecimiento sostenido en términos de base de clientes y presencia en el mercado.</a:t>
          </a:r>
          <a:endParaRPr lang="es-DO" dirty="0"/>
        </a:p>
      </dgm:t>
    </dgm:pt>
    <dgm:pt modelId="{EBA8E2E8-0AF4-4DEB-8450-354F44573C6D}" type="parTrans" cxnId="{BF46F2F4-E2C4-405E-A690-A7D4F5ACAEC7}">
      <dgm:prSet/>
      <dgm:spPr/>
      <dgm:t>
        <a:bodyPr/>
        <a:lstStyle/>
        <a:p>
          <a:endParaRPr lang="es-DO"/>
        </a:p>
      </dgm:t>
    </dgm:pt>
    <dgm:pt modelId="{866680F4-3590-4D4C-9F14-382065A26177}" type="sibTrans" cxnId="{BF46F2F4-E2C4-405E-A690-A7D4F5ACAEC7}">
      <dgm:prSet/>
      <dgm:spPr/>
      <dgm:t>
        <a:bodyPr/>
        <a:lstStyle/>
        <a:p>
          <a:endParaRPr lang="es-DO"/>
        </a:p>
      </dgm:t>
    </dgm:pt>
    <dgm:pt modelId="{111E4E70-6331-4CA3-848D-18881E336A57}">
      <dgm:prSet/>
      <dgm:spPr/>
      <dgm:t>
        <a:bodyPr/>
        <a:lstStyle/>
        <a:p>
          <a:r>
            <a:rPr lang="es-ES"/>
            <a:t>Mantener un compromiso constante con la investigación y el desarrollo.</a:t>
          </a:r>
          <a:endParaRPr lang="es-DO"/>
        </a:p>
      </dgm:t>
    </dgm:pt>
    <dgm:pt modelId="{D693D9D5-26CF-4A74-866E-D704D7975B08}" type="parTrans" cxnId="{73D7F4DF-9372-458C-B0D9-95819610B84F}">
      <dgm:prSet/>
      <dgm:spPr/>
      <dgm:t>
        <a:bodyPr/>
        <a:lstStyle/>
        <a:p>
          <a:endParaRPr lang="es-DO"/>
        </a:p>
      </dgm:t>
    </dgm:pt>
    <dgm:pt modelId="{734EA6CF-EAC4-4835-8F21-FF9C7D0800B1}" type="sibTrans" cxnId="{73D7F4DF-9372-458C-B0D9-95819610B84F}">
      <dgm:prSet/>
      <dgm:spPr/>
      <dgm:t>
        <a:bodyPr/>
        <a:lstStyle/>
        <a:p>
          <a:endParaRPr lang="es-DO"/>
        </a:p>
      </dgm:t>
    </dgm:pt>
    <dgm:pt modelId="{0D5C3E47-23B6-44C6-A3C4-9334643E3C43}" type="pres">
      <dgm:prSet presAssocID="{5CEB3557-EF69-49E8-BBD9-5A1C9ECF1324}" presName="linear" presStyleCnt="0">
        <dgm:presLayoutVars>
          <dgm:animLvl val="lvl"/>
          <dgm:resizeHandles val="exact"/>
        </dgm:presLayoutVars>
      </dgm:prSet>
      <dgm:spPr/>
    </dgm:pt>
    <dgm:pt modelId="{43F59558-4514-4F40-AEB0-AA7BBB94DF7E}" type="pres">
      <dgm:prSet presAssocID="{45BA9AD0-7C77-4B36-997E-5E9F0CE6EF8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B6B0A54-383B-418D-8205-D63B40BEA4DB}" type="pres">
      <dgm:prSet presAssocID="{9C5FE64F-7CD7-478F-901E-46330E25091D}" presName="spacer" presStyleCnt="0"/>
      <dgm:spPr/>
    </dgm:pt>
    <dgm:pt modelId="{9CE497DE-8E67-4E20-83E5-0325437FB85F}" type="pres">
      <dgm:prSet presAssocID="{4084463E-6E69-4EFC-A019-0DECCFCA6CB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BB7DE34-A787-44FF-A958-FEABB78CD188}" type="pres">
      <dgm:prSet presAssocID="{E6FA8C11-B722-4B52-851E-6D2494D006B1}" presName="spacer" presStyleCnt="0"/>
      <dgm:spPr/>
    </dgm:pt>
    <dgm:pt modelId="{0FD2DF68-266F-4184-857E-A8342957CE1C}" type="pres">
      <dgm:prSet presAssocID="{85385B49-03AF-4429-840D-73032CC87F9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3840AC9-1B76-49EB-8851-8FBD8CD0DF00}" type="pres">
      <dgm:prSet presAssocID="{866680F4-3590-4D4C-9F14-382065A26177}" presName="spacer" presStyleCnt="0"/>
      <dgm:spPr/>
    </dgm:pt>
    <dgm:pt modelId="{A2953386-CDFC-4CB6-A87D-6279454C362D}" type="pres">
      <dgm:prSet presAssocID="{111E4E70-6331-4CA3-848D-18881E336A5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D49B002-E648-4BEB-9E5C-DAC58A9FF1EB}" type="presOf" srcId="{45BA9AD0-7C77-4B36-997E-5E9F0CE6EF81}" destId="{43F59558-4514-4F40-AEB0-AA7BBB94DF7E}" srcOrd="0" destOrd="0" presId="urn:microsoft.com/office/officeart/2005/8/layout/vList2"/>
    <dgm:cxn modelId="{D7702D0B-2ECC-4A95-91F9-7E7162B5EFDC}" type="presOf" srcId="{111E4E70-6331-4CA3-848D-18881E336A57}" destId="{A2953386-CDFC-4CB6-A87D-6279454C362D}" srcOrd="0" destOrd="0" presId="urn:microsoft.com/office/officeart/2005/8/layout/vList2"/>
    <dgm:cxn modelId="{D79E7C46-3519-4F54-B662-F7CFF594AA9D}" srcId="{5CEB3557-EF69-49E8-BBD9-5A1C9ECF1324}" destId="{4084463E-6E69-4EFC-A019-0DECCFCA6CB0}" srcOrd="1" destOrd="0" parTransId="{1739B47A-1F34-4994-B2EC-DE6413224F22}" sibTransId="{E6FA8C11-B722-4B52-851E-6D2494D006B1}"/>
    <dgm:cxn modelId="{65F5449D-7B00-40BD-99C5-1ACB99F663B5}" srcId="{5CEB3557-EF69-49E8-BBD9-5A1C9ECF1324}" destId="{45BA9AD0-7C77-4B36-997E-5E9F0CE6EF81}" srcOrd="0" destOrd="0" parTransId="{E403A97C-DDA8-4FC2-852B-0A2102310A62}" sibTransId="{9C5FE64F-7CD7-478F-901E-46330E25091D}"/>
    <dgm:cxn modelId="{E26BBCA5-6E3F-40B8-8B25-6EF12D9D2CDB}" type="presOf" srcId="{4084463E-6E69-4EFC-A019-0DECCFCA6CB0}" destId="{9CE497DE-8E67-4E20-83E5-0325437FB85F}" srcOrd="0" destOrd="0" presId="urn:microsoft.com/office/officeart/2005/8/layout/vList2"/>
    <dgm:cxn modelId="{71E539B1-AB3D-4D97-BD93-F4C8FDF4DA28}" type="presOf" srcId="{5CEB3557-EF69-49E8-BBD9-5A1C9ECF1324}" destId="{0D5C3E47-23B6-44C6-A3C4-9334643E3C43}" srcOrd="0" destOrd="0" presId="urn:microsoft.com/office/officeart/2005/8/layout/vList2"/>
    <dgm:cxn modelId="{0F7EFDC2-1C02-481B-BB38-57F65928880C}" type="presOf" srcId="{85385B49-03AF-4429-840D-73032CC87F96}" destId="{0FD2DF68-266F-4184-857E-A8342957CE1C}" srcOrd="0" destOrd="0" presId="urn:microsoft.com/office/officeart/2005/8/layout/vList2"/>
    <dgm:cxn modelId="{73D7F4DF-9372-458C-B0D9-95819610B84F}" srcId="{5CEB3557-EF69-49E8-BBD9-5A1C9ECF1324}" destId="{111E4E70-6331-4CA3-848D-18881E336A57}" srcOrd="3" destOrd="0" parTransId="{D693D9D5-26CF-4A74-866E-D704D7975B08}" sibTransId="{734EA6CF-EAC4-4835-8F21-FF9C7D0800B1}"/>
    <dgm:cxn modelId="{BF46F2F4-E2C4-405E-A690-A7D4F5ACAEC7}" srcId="{5CEB3557-EF69-49E8-BBD9-5A1C9ECF1324}" destId="{85385B49-03AF-4429-840D-73032CC87F96}" srcOrd="2" destOrd="0" parTransId="{EBA8E2E8-0AF4-4DEB-8450-354F44573C6D}" sibTransId="{866680F4-3590-4D4C-9F14-382065A26177}"/>
    <dgm:cxn modelId="{14EADD5A-AC88-49AA-93AF-CB5164A91DF3}" type="presParOf" srcId="{0D5C3E47-23B6-44C6-A3C4-9334643E3C43}" destId="{43F59558-4514-4F40-AEB0-AA7BBB94DF7E}" srcOrd="0" destOrd="0" presId="urn:microsoft.com/office/officeart/2005/8/layout/vList2"/>
    <dgm:cxn modelId="{00AA70C8-37F2-44BD-8779-BBC97AE10900}" type="presParOf" srcId="{0D5C3E47-23B6-44C6-A3C4-9334643E3C43}" destId="{CB6B0A54-383B-418D-8205-D63B40BEA4DB}" srcOrd="1" destOrd="0" presId="urn:microsoft.com/office/officeart/2005/8/layout/vList2"/>
    <dgm:cxn modelId="{9F347A21-B8F2-4AD6-A2D1-E8EECD108A70}" type="presParOf" srcId="{0D5C3E47-23B6-44C6-A3C4-9334643E3C43}" destId="{9CE497DE-8E67-4E20-83E5-0325437FB85F}" srcOrd="2" destOrd="0" presId="urn:microsoft.com/office/officeart/2005/8/layout/vList2"/>
    <dgm:cxn modelId="{7DBCEFFF-1D7F-4EE0-98C8-3713BE97F65E}" type="presParOf" srcId="{0D5C3E47-23B6-44C6-A3C4-9334643E3C43}" destId="{DBB7DE34-A787-44FF-A958-FEABB78CD188}" srcOrd="3" destOrd="0" presId="urn:microsoft.com/office/officeart/2005/8/layout/vList2"/>
    <dgm:cxn modelId="{0C059E5C-96C6-4A96-8196-D9DE91DD3C41}" type="presParOf" srcId="{0D5C3E47-23B6-44C6-A3C4-9334643E3C43}" destId="{0FD2DF68-266F-4184-857E-A8342957CE1C}" srcOrd="4" destOrd="0" presId="urn:microsoft.com/office/officeart/2005/8/layout/vList2"/>
    <dgm:cxn modelId="{A151320A-E448-4992-9B67-01EAF8EA30EA}" type="presParOf" srcId="{0D5C3E47-23B6-44C6-A3C4-9334643E3C43}" destId="{73840AC9-1B76-49EB-8851-8FBD8CD0DF00}" srcOrd="5" destOrd="0" presId="urn:microsoft.com/office/officeart/2005/8/layout/vList2"/>
    <dgm:cxn modelId="{A81E62D2-5321-4DD5-AE52-6554F5D4A04A}" type="presParOf" srcId="{0D5C3E47-23B6-44C6-A3C4-9334643E3C43}" destId="{A2953386-CDFC-4CB6-A87D-6279454C362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86428D-CDC6-41D2-871C-11C6B9951A02}" type="doc">
      <dgm:prSet loTypeId="urn:microsoft.com/office/officeart/2005/8/layout/vList2" loCatId="list" qsTypeId="urn:microsoft.com/office/officeart/2005/8/quickstyle/simple5" qsCatId="simple" csTypeId="urn:microsoft.com/office/officeart/2005/8/colors/accent1_1" csCatId="accent1"/>
      <dgm:spPr/>
      <dgm:t>
        <a:bodyPr/>
        <a:lstStyle/>
        <a:p>
          <a:endParaRPr lang="es-DO"/>
        </a:p>
      </dgm:t>
    </dgm:pt>
    <dgm:pt modelId="{379BAC78-DEF7-48F6-9AE4-3719568849E3}">
      <dgm:prSet/>
      <dgm:spPr/>
      <dgm:t>
        <a:bodyPr/>
        <a:lstStyle/>
        <a:p>
          <a:r>
            <a:rPr lang="es-ES"/>
            <a:t>Alcanzar un aumento del 25% en la cartera de clientes para el final del próximo año fiscal.</a:t>
          </a:r>
          <a:endParaRPr lang="es-DO"/>
        </a:p>
      </dgm:t>
    </dgm:pt>
    <dgm:pt modelId="{B27E3F79-40D1-4B05-9382-8FF3782B12DE}" type="parTrans" cxnId="{F83BD6CC-0421-47DA-ADBC-8EB9240352F2}">
      <dgm:prSet/>
      <dgm:spPr/>
      <dgm:t>
        <a:bodyPr/>
        <a:lstStyle/>
        <a:p>
          <a:endParaRPr lang="es-DO"/>
        </a:p>
      </dgm:t>
    </dgm:pt>
    <dgm:pt modelId="{1E9391E8-6802-4EF4-B634-FEDCAA5A6CFD}" type="sibTrans" cxnId="{F83BD6CC-0421-47DA-ADBC-8EB9240352F2}">
      <dgm:prSet/>
      <dgm:spPr/>
      <dgm:t>
        <a:bodyPr/>
        <a:lstStyle/>
        <a:p>
          <a:endParaRPr lang="es-DO"/>
        </a:p>
      </dgm:t>
    </dgm:pt>
    <dgm:pt modelId="{608ABAA3-CB8C-41B7-B08A-0643F54E4BD4}">
      <dgm:prSet/>
      <dgm:spPr/>
      <dgm:t>
        <a:bodyPr/>
        <a:lstStyle/>
        <a:p>
          <a:r>
            <a:rPr lang="es-ES"/>
            <a:t>Desarrollar y lanzar cinco nuevas soluciones tecnológicas, incluyendo al menos una innovación disruptiva.</a:t>
          </a:r>
          <a:endParaRPr lang="es-DO"/>
        </a:p>
      </dgm:t>
    </dgm:pt>
    <dgm:pt modelId="{0E181F16-49B7-4716-A484-B957BA741DBC}" type="parTrans" cxnId="{279D271C-7C33-48B1-9ED7-EFC31B6BF9DC}">
      <dgm:prSet/>
      <dgm:spPr/>
      <dgm:t>
        <a:bodyPr/>
        <a:lstStyle/>
        <a:p>
          <a:endParaRPr lang="es-DO"/>
        </a:p>
      </dgm:t>
    </dgm:pt>
    <dgm:pt modelId="{4E56A00C-DAFF-4268-ACDF-F4A518A24607}" type="sibTrans" cxnId="{279D271C-7C33-48B1-9ED7-EFC31B6BF9DC}">
      <dgm:prSet/>
      <dgm:spPr/>
      <dgm:t>
        <a:bodyPr/>
        <a:lstStyle/>
        <a:p>
          <a:endParaRPr lang="es-DO"/>
        </a:p>
      </dgm:t>
    </dgm:pt>
    <dgm:pt modelId="{06ADA74D-A558-4981-B22B-30E3F83FB88C}">
      <dgm:prSet/>
      <dgm:spPr/>
      <dgm:t>
        <a:bodyPr/>
        <a:lstStyle/>
        <a:p>
          <a:r>
            <a:rPr lang="es-ES"/>
            <a:t>Establecer al menos diez nuevas alianzas estratégicas con instituciones educativas.</a:t>
          </a:r>
          <a:endParaRPr lang="es-DO"/>
        </a:p>
      </dgm:t>
    </dgm:pt>
    <dgm:pt modelId="{0ECEED0D-BB12-457F-9702-440D3711862B}" type="parTrans" cxnId="{BBF0378D-CDA6-4E4A-A24D-4B9B274ACBB1}">
      <dgm:prSet/>
      <dgm:spPr/>
      <dgm:t>
        <a:bodyPr/>
        <a:lstStyle/>
        <a:p>
          <a:endParaRPr lang="es-DO"/>
        </a:p>
      </dgm:t>
    </dgm:pt>
    <dgm:pt modelId="{21A56022-A54D-4560-BD3C-5CB1E7310E5A}" type="sibTrans" cxnId="{BBF0378D-CDA6-4E4A-A24D-4B9B274ACBB1}">
      <dgm:prSet/>
      <dgm:spPr/>
      <dgm:t>
        <a:bodyPr/>
        <a:lstStyle/>
        <a:p>
          <a:endParaRPr lang="es-DO"/>
        </a:p>
      </dgm:t>
    </dgm:pt>
    <dgm:pt modelId="{A552E909-9A05-4738-ACD6-A75632476D12}">
      <dgm:prSet/>
      <dgm:spPr/>
      <dgm:t>
        <a:bodyPr/>
        <a:lstStyle/>
        <a:p>
          <a:r>
            <a:rPr lang="es-ES"/>
            <a:t>Incrementar la inversión en investigación y desarrollo en un 20% para el próximo año </a:t>
          </a:r>
          <a:endParaRPr lang="es-DO"/>
        </a:p>
      </dgm:t>
    </dgm:pt>
    <dgm:pt modelId="{806F087D-7A32-4818-913E-BD7EC0FD2C3C}" type="parTrans" cxnId="{CCC53204-8AC5-41E0-8AAF-77B8BA5E1EFA}">
      <dgm:prSet/>
      <dgm:spPr/>
      <dgm:t>
        <a:bodyPr/>
        <a:lstStyle/>
        <a:p>
          <a:endParaRPr lang="es-DO"/>
        </a:p>
      </dgm:t>
    </dgm:pt>
    <dgm:pt modelId="{1880E1B4-D3D2-4D72-8661-6DD7BA36AEBD}" type="sibTrans" cxnId="{CCC53204-8AC5-41E0-8AAF-77B8BA5E1EFA}">
      <dgm:prSet/>
      <dgm:spPr/>
      <dgm:t>
        <a:bodyPr/>
        <a:lstStyle/>
        <a:p>
          <a:endParaRPr lang="es-DO"/>
        </a:p>
      </dgm:t>
    </dgm:pt>
    <dgm:pt modelId="{D6961339-4A80-4D19-8A22-63D879C3A10A}" type="pres">
      <dgm:prSet presAssocID="{D186428D-CDC6-41D2-871C-11C6B9951A02}" presName="linear" presStyleCnt="0">
        <dgm:presLayoutVars>
          <dgm:animLvl val="lvl"/>
          <dgm:resizeHandles val="exact"/>
        </dgm:presLayoutVars>
      </dgm:prSet>
      <dgm:spPr/>
    </dgm:pt>
    <dgm:pt modelId="{584DDB69-37FD-4965-92FC-54D273EA2EB3}" type="pres">
      <dgm:prSet presAssocID="{379BAC78-DEF7-48F6-9AE4-3719568849E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4D3C521-99EB-4A2D-9C91-EB52B65D2EB3}" type="pres">
      <dgm:prSet presAssocID="{1E9391E8-6802-4EF4-B634-FEDCAA5A6CFD}" presName="spacer" presStyleCnt="0"/>
      <dgm:spPr/>
    </dgm:pt>
    <dgm:pt modelId="{BBE6488A-268A-449C-9AD0-703D761493D4}" type="pres">
      <dgm:prSet presAssocID="{608ABAA3-CB8C-41B7-B08A-0643F54E4B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A9FC2E8-1C10-4B60-891E-EEF520CD2905}" type="pres">
      <dgm:prSet presAssocID="{4E56A00C-DAFF-4268-ACDF-F4A518A24607}" presName="spacer" presStyleCnt="0"/>
      <dgm:spPr/>
    </dgm:pt>
    <dgm:pt modelId="{B66E9A88-A9F7-46CB-AFF1-F9DA2396C9E6}" type="pres">
      <dgm:prSet presAssocID="{06ADA74D-A558-4981-B22B-30E3F83FB88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795C437-ADAA-423A-AC4A-7D47FEF931EB}" type="pres">
      <dgm:prSet presAssocID="{21A56022-A54D-4560-BD3C-5CB1E7310E5A}" presName="spacer" presStyleCnt="0"/>
      <dgm:spPr/>
    </dgm:pt>
    <dgm:pt modelId="{2E01DCAF-2592-41AC-937C-B427959B220A}" type="pres">
      <dgm:prSet presAssocID="{A552E909-9A05-4738-ACD6-A75632476D12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CC53204-8AC5-41E0-8AAF-77B8BA5E1EFA}" srcId="{D186428D-CDC6-41D2-871C-11C6B9951A02}" destId="{A552E909-9A05-4738-ACD6-A75632476D12}" srcOrd="3" destOrd="0" parTransId="{806F087D-7A32-4818-913E-BD7EC0FD2C3C}" sibTransId="{1880E1B4-D3D2-4D72-8661-6DD7BA36AEBD}"/>
    <dgm:cxn modelId="{279D271C-7C33-48B1-9ED7-EFC31B6BF9DC}" srcId="{D186428D-CDC6-41D2-871C-11C6B9951A02}" destId="{608ABAA3-CB8C-41B7-B08A-0643F54E4BD4}" srcOrd="1" destOrd="0" parTransId="{0E181F16-49B7-4716-A484-B957BA741DBC}" sibTransId="{4E56A00C-DAFF-4268-ACDF-F4A518A24607}"/>
    <dgm:cxn modelId="{20952A41-0FEC-4789-A32F-61F1D7055BF3}" type="presOf" srcId="{379BAC78-DEF7-48F6-9AE4-3719568849E3}" destId="{584DDB69-37FD-4965-92FC-54D273EA2EB3}" srcOrd="0" destOrd="0" presId="urn:microsoft.com/office/officeart/2005/8/layout/vList2"/>
    <dgm:cxn modelId="{CE9D3B7D-4CC5-4F59-AA3A-E4BC80892E7A}" type="presOf" srcId="{D186428D-CDC6-41D2-871C-11C6B9951A02}" destId="{D6961339-4A80-4D19-8A22-63D879C3A10A}" srcOrd="0" destOrd="0" presId="urn:microsoft.com/office/officeart/2005/8/layout/vList2"/>
    <dgm:cxn modelId="{BBF0378D-CDA6-4E4A-A24D-4B9B274ACBB1}" srcId="{D186428D-CDC6-41D2-871C-11C6B9951A02}" destId="{06ADA74D-A558-4981-B22B-30E3F83FB88C}" srcOrd="2" destOrd="0" parTransId="{0ECEED0D-BB12-457F-9702-440D3711862B}" sibTransId="{21A56022-A54D-4560-BD3C-5CB1E7310E5A}"/>
    <dgm:cxn modelId="{05D1FA9A-F4AA-469C-8BF4-A25AC9B765A8}" type="presOf" srcId="{608ABAA3-CB8C-41B7-B08A-0643F54E4BD4}" destId="{BBE6488A-268A-449C-9AD0-703D761493D4}" srcOrd="0" destOrd="0" presId="urn:microsoft.com/office/officeart/2005/8/layout/vList2"/>
    <dgm:cxn modelId="{30EE1FA6-8267-4B08-AAA2-3CF4D207F80A}" type="presOf" srcId="{06ADA74D-A558-4981-B22B-30E3F83FB88C}" destId="{B66E9A88-A9F7-46CB-AFF1-F9DA2396C9E6}" srcOrd="0" destOrd="0" presId="urn:microsoft.com/office/officeart/2005/8/layout/vList2"/>
    <dgm:cxn modelId="{F83BD6CC-0421-47DA-ADBC-8EB9240352F2}" srcId="{D186428D-CDC6-41D2-871C-11C6B9951A02}" destId="{379BAC78-DEF7-48F6-9AE4-3719568849E3}" srcOrd="0" destOrd="0" parTransId="{B27E3F79-40D1-4B05-9382-8FF3782B12DE}" sibTransId="{1E9391E8-6802-4EF4-B634-FEDCAA5A6CFD}"/>
    <dgm:cxn modelId="{1A0CFEFA-1124-4DE9-9F61-70E912DE8CD1}" type="presOf" srcId="{A552E909-9A05-4738-ACD6-A75632476D12}" destId="{2E01DCAF-2592-41AC-937C-B427959B220A}" srcOrd="0" destOrd="0" presId="urn:microsoft.com/office/officeart/2005/8/layout/vList2"/>
    <dgm:cxn modelId="{1A1D841E-BC3D-46C9-AF51-408347EBBD85}" type="presParOf" srcId="{D6961339-4A80-4D19-8A22-63D879C3A10A}" destId="{584DDB69-37FD-4965-92FC-54D273EA2EB3}" srcOrd="0" destOrd="0" presId="urn:microsoft.com/office/officeart/2005/8/layout/vList2"/>
    <dgm:cxn modelId="{20CFE73A-F751-469D-B107-2B59F5F02122}" type="presParOf" srcId="{D6961339-4A80-4D19-8A22-63D879C3A10A}" destId="{24D3C521-99EB-4A2D-9C91-EB52B65D2EB3}" srcOrd="1" destOrd="0" presId="urn:microsoft.com/office/officeart/2005/8/layout/vList2"/>
    <dgm:cxn modelId="{08FFFD25-6D7C-4E28-807D-E7EA044345D3}" type="presParOf" srcId="{D6961339-4A80-4D19-8A22-63D879C3A10A}" destId="{BBE6488A-268A-449C-9AD0-703D761493D4}" srcOrd="2" destOrd="0" presId="urn:microsoft.com/office/officeart/2005/8/layout/vList2"/>
    <dgm:cxn modelId="{BD7041FC-08A8-4F6F-97E8-2AAC8369E5DF}" type="presParOf" srcId="{D6961339-4A80-4D19-8A22-63D879C3A10A}" destId="{2A9FC2E8-1C10-4B60-891E-EEF520CD2905}" srcOrd="3" destOrd="0" presId="urn:microsoft.com/office/officeart/2005/8/layout/vList2"/>
    <dgm:cxn modelId="{62A821F1-38D7-41F7-BECF-D496574C553A}" type="presParOf" srcId="{D6961339-4A80-4D19-8A22-63D879C3A10A}" destId="{B66E9A88-A9F7-46CB-AFF1-F9DA2396C9E6}" srcOrd="4" destOrd="0" presId="urn:microsoft.com/office/officeart/2005/8/layout/vList2"/>
    <dgm:cxn modelId="{62050FF5-B6D6-4A75-B247-59A915E7F3B8}" type="presParOf" srcId="{D6961339-4A80-4D19-8A22-63D879C3A10A}" destId="{1795C437-ADAA-423A-AC4A-7D47FEF931EB}" srcOrd="5" destOrd="0" presId="urn:microsoft.com/office/officeart/2005/8/layout/vList2"/>
    <dgm:cxn modelId="{73D1AA6D-74D7-455A-8FF7-2A910CA2BC8D}" type="presParOf" srcId="{D6961339-4A80-4D19-8A22-63D879C3A10A}" destId="{2E01DCAF-2592-41AC-937C-B427959B220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EB3557-EF69-49E8-BBD9-5A1C9ECF1324}" type="doc">
      <dgm:prSet loTypeId="urn:microsoft.com/office/officeart/2008/layout/SquareAccentList" loCatId="list" qsTypeId="urn:microsoft.com/office/officeart/2005/8/quickstyle/simple5" qsCatId="simple" csTypeId="urn:microsoft.com/office/officeart/2005/8/colors/accent1_4" csCatId="accent1" phldr="1"/>
      <dgm:spPr/>
      <dgm:t>
        <a:bodyPr/>
        <a:lstStyle/>
        <a:p>
          <a:endParaRPr lang="es-DO"/>
        </a:p>
      </dgm:t>
    </dgm:pt>
    <dgm:pt modelId="{45BA9AD0-7C77-4B36-997E-5E9F0CE6EF81}">
      <dgm:prSet/>
      <dgm:spPr/>
      <dgm:t>
        <a:bodyPr/>
        <a:lstStyle/>
        <a:p>
          <a:r>
            <a:rPr lang="es-ES" dirty="0"/>
            <a:t>Nuestro sector objetivo es el de tecnología educativa, un campo que combina la innovación tecnológica con la necesidad de mejorar los sistemas educativos. </a:t>
          </a:r>
          <a:endParaRPr lang="es-DO" dirty="0"/>
        </a:p>
      </dgm:t>
    </dgm:pt>
    <dgm:pt modelId="{E403A97C-DDA8-4FC2-852B-0A2102310A62}" type="parTrans" cxnId="{65F5449D-7B00-40BD-99C5-1ACB99F663B5}">
      <dgm:prSet/>
      <dgm:spPr/>
      <dgm:t>
        <a:bodyPr/>
        <a:lstStyle/>
        <a:p>
          <a:endParaRPr lang="es-DO"/>
        </a:p>
      </dgm:t>
    </dgm:pt>
    <dgm:pt modelId="{9C5FE64F-7CD7-478F-901E-46330E25091D}" type="sibTrans" cxnId="{65F5449D-7B00-40BD-99C5-1ACB99F663B5}">
      <dgm:prSet/>
      <dgm:spPr/>
      <dgm:t>
        <a:bodyPr/>
        <a:lstStyle/>
        <a:p>
          <a:endParaRPr lang="es-DO"/>
        </a:p>
      </dgm:t>
    </dgm:pt>
    <dgm:pt modelId="{ECF9136B-FF42-4620-9F58-3FF94B2E926F}">
      <dgm:prSet/>
      <dgm:spPr/>
      <dgm:t>
        <a:bodyPr/>
        <a:lstStyle/>
        <a:p>
          <a:r>
            <a:rPr lang="es-ES" dirty="0"/>
            <a:t>Elegimos este sector debido a su potencial inmenso para transformar la manera en que se enseña y aprende, abriendo nuevas posibilidades para estudiantes y educadores por igual.</a:t>
          </a:r>
          <a:endParaRPr lang="es-DO" dirty="0"/>
        </a:p>
      </dgm:t>
    </dgm:pt>
    <dgm:pt modelId="{7DA48F12-F18B-4D95-B4EB-B5CD60654460}" type="parTrans" cxnId="{9923CC1F-290D-4626-85F3-CF0754185407}">
      <dgm:prSet/>
      <dgm:spPr/>
      <dgm:t>
        <a:bodyPr/>
        <a:lstStyle/>
        <a:p>
          <a:endParaRPr lang="es-DO"/>
        </a:p>
      </dgm:t>
    </dgm:pt>
    <dgm:pt modelId="{CE2DC004-D15F-421B-A07C-80D2558843D9}" type="sibTrans" cxnId="{9923CC1F-290D-4626-85F3-CF0754185407}">
      <dgm:prSet/>
      <dgm:spPr/>
      <dgm:t>
        <a:bodyPr/>
        <a:lstStyle/>
        <a:p>
          <a:endParaRPr lang="es-DO"/>
        </a:p>
      </dgm:t>
    </dgm:pt>
    <dgm:pt modelId="{F2B57314-78F6-4CA6-BC2D-E5E05C57D3E6}" type="pres">
      <dgm:prSet presAssocID="{5CEB3557-EF69-49E8-BBD9-5A1C9ECF1324}" presName="layout" presStyleCnt="0">
        <dgm:presLayoutVars>
          <dgm:chMax/>
          <dgm:chPref/>
          <dgm:dir/>
          <dgm:resizeHandles/>
        </dgm:presLayoutVars>
      </dgm:prSet>
      <dgm:spPr/>
    </dgm:pt>
    <dgm:pt modelId="{4870B011-720E-4509-BDB9-CACB21E1D1E3}" type="pres">
      <dgm:prSet presAssocID="{45BA9AD0-7C77-4B36-997E-5E9F0CE6EF81}" presName="root" presStyleCnt="0">
        <dgm:presLayoutVars>
          <dgm:chMax/>
          <dgm:chPref/>
        </dgm:presLayoutVars>
      </dgm:prSet>
      <dgm:spPr/>
    </dgm:pt>
    <dgm:pt modelId="{1A8569D2-9C2E-42C2-9B7D-4DB2B2BE7071}" type="pres">
      <dgm:prSet presAssocID="{45BA9AD0-7C77-4B36-997E-5E9F0CE6EF81}" presName="rootComposite" presStyleCnt="0">
        <dgm:presLayoutVars/>
      </dgm:prSet>
      <dgm:spPr/>
    </dgm:pt>
    <dgm:pt modelId="{C0F87998-D9F1-4733-ACF3-A1A0C278C0B5}" type="pres">
      <dgm:prSet presAssocID="{45BA9AD0-7C77-4B36-997E-5E9F0CE6EF81}" presName="ParentAccent" presStyleLbl="alignNode1" presStyleIdx="0" presStyleCnt="2"/>
      <dgm:spPr/>
    </dgm:pt>
    <dgm:pt modelId="{00C06F52-0244-4CB5-BF55-16B9F2120DCE}" type="pres">
      <dgm:prSet presAssocID="{45BA9AD0-7C77-4B36-997E-5E9F0CE6EF81}" presName="ParentSmallAccent" presStyleLbl="fgAcc1" presStyleIdx="0" presStyleCnt="2"/>
      <dgm:spPr/>
    </dgm:pt>
    <dgm:pt modelId="{3A2EB266-C15A-49B1-AB5E-2301440F0BFA}" type="pres">
      <dgm:prSet presAssocID="{45BA9AD0-7C77-4B36-997E-5E9F0CE6EF81}" presName="Parent" presStyleLbl="revTx" presStyleIdx="0" presStyleCnt="2">
        <dgm:presLayoutVars>
          <dgm:chMax/>
          <dgm:chPref val="4"/>
          <dgm:bulletEnabled val="1"/>
        </dgm:presLayoutVars>
      </dgm:prSet>
      <dgm:spPr/>
    </dgm:pt>
    <dgm:pt modelId="{5E382F41-33B5-449C-8AAD-99C9AC0C1CA1}" type="pres">
      <dgm:prSet presAssocID="{45BA9AD0-7C77-4B36-997E-5E9F0CE6EF81}" presName="childShape" presStyleCnt="0">
        <dgm:presLayoutVars>
          <dgm:chMax val="0"/>
          <dgm:chPref val="0"/>
        </dgm:presLayoutVars>
      </dgm:prSet>
      <dgm:spPr/>
    </dgm:pt>
    <dgm:pt modelId="{A4F6DB7A-1920-4F75-9CD1-ED1FC2838666}" type="pres">
      <dgm:prSet presAssocID="{ECF9136B-FF42-4620-9F58-3FF94B2E926F}" presName="root" presStyleCnt="0">
        <dgm:presLayoutVars>
          <dgm:chMax/>
          <dgm:chPref/>
        </dgm:presLayoutVars>
      </dgm:prSet>
      <dgm:spPr/>
    </dgm:pt>
    <dgm:pt modelId="{1129B383-187D-4798-BDC8-AB56D665B88C}" type="pres">
      <dgm:prSet presAssocID="{ECF9136B-FF42-4620-9F58-3FF94B2E926F}" presName="rootComposite" presStyleCnt="0">
        <dgm:presLayoutVars/>
      </dgm:prSet>
      <dgm:spPr/>
    </dgm:pt>
    <dgm:pt modelId="{D608752D-0AC2-4A29-AEF7-3ADEE3A44090}" type="pres">
      <dgm:prSet presAssocID="{ECF9136B-FF42-4620-9F58-3FF94B2E926F}" presName="ParentAccent" presStyleLbl="alignNode1" presStyleIdx="1" presStyleCnt="2"/>
      <dgm:spPr/>
    </dgm:pt>
    <dgm:pt modelId="{A18D6026-6FE7-4A69-8ACC-D38BACB090E0}" type="pres">
      <dgm:prSet presAssocID="{ECF9136B-FF42-4620-9F58-3FF94B2E926F}" presName="ParentSmallAccent" presStyleLbl="fgAcc1" presStyleIdx="1" presStyleCnt="2"/>
      <dgm:spPr/>
    </dgm:pt>
    <dgm:pt modelId="{7A8B6D02-A2F4-4DE0-A0B4-1D400D2C8489}" type="pres">
      <dgm:prSet presAssocID="{ECF9136B-FF42-4620-9F58-3FF94B2E926F}" presName="Parent" presStyleLbl="revTx" presStyleIdx="1" presStyleCnt="2">
        <dgm:presLayoutVars>
          <dgm:chMax/>
          <dgm:chPref val="4"/>
          <dgm:bulletEnabled val="1"/>
        </dgm:presLayoutVars>
      </dgm:prSet>
      <dgm:spPr/>
    </dgm:pt>
    <dgm:pt modelId="{D2D553C8-E7C7-46F0-ACE4-6A958B56BBB7}" type="pres">
      <dgm:prSet presAssocID="{ECF9136B-FF42-4620-9F58-3FF94B2E926F}" presName="childShape" presStyleCnt="0">
        <dgm:presLayoutVars>
          <dgm:chMax val="0"/>
          <dgm:chPref val="0"/>
        </dgm:presLayoutVars>
      </dgm:prSet>
      <dgm:spPr/>
    </dgm:pt>
  </dgm:ptLst>
  <dgm:cxnLst>
    <dgm:cxn modelId="{9923CC1F-290D-4626-85F3-CF0754185407}" srcId="{5CEB3557-EF69-49E8-BBD9-5A1C9ECF1324}" destId="{ECF9136B-FF42-4620-9F58-3FF94B2E926F}" srcOrd="1" destOrd="0" parTransId="{7DA48F12-F18B-4D95-B4EB-B5CD60654460}" sibTransId="{CE2DC004-D15F-421B-A07C-80D2558843D9}"/>
    <dgm:cxn modelId="{F93B3C70-CF45-407F-9C97-E978415727E2}" type="presOf" srcId="{ECF9136B-FF42-4620-9F58-3FF94B2E926F}" destId="{7A8B6D02-A2F4-4DE0-A0B4-1D400D2C8489}" srcOrd="0" destOrd="0" presId="urn:microsoft.com/office/officeart/2008/layout/SquareAccentList"/>
    <dgm:cxn modelId="{C2F46C7B-A794-4FD7-8C04-7573A0DE9F8D}" type="presOf" srcId="{45BA9AD0-7C77-4B36-997E-5E9F0CE6EF81}" destId="{3A2EB266-C15A-49B1-AB5E-2301440F0BFA}" srcOrd="0" destOrd="0" presId="urn:microsoft.com/office/officeart/2008/layout/SquareAccentList"/>
    <dgm:cxn modelId="{65F5449D-7B00-40BD-99C5-1ACB99F663B5}" srcId="{5CEB3557-EF69-49E8-BBD9-5A1C9ECF1324}" destId="{45BA9AD0-7C77-4B36-997E-5E9F0CE6EF81}" srcOrd="0" destOrd="0" parTransId="{E403A97C-DDA8-4FC2-852B-0A2102310A62}" sibTransId="{9C5FE64F-7CD7-478F-901E-46330E25091D}"/>
    <dgm:cxn modelId="{A7205AE1-3501-4C96-9C51-0EB2A34469BC}" type="presOf" srcId="{5CEB3557-EF69-49E8-BBD9-5A1C9ECF1324}" destId="{F2B57314-78F6-4CA6-BC2D-E5E05C57D3E6}" srcOrd="0" destOrd="0" presId="urn:microsoft.com/office/officeart/2008/layout/SquareAccentList"/>
    <dgm:cxn modelId="{CD773EE1-D374-4C06-A0B8-7939114587F8}" type="presParOf" srcId="{F2B57314-78F6-4CA6-BC2D-E5E05C57D3E6}" destId="{4870B011-720E-4509-BDB9-CACB21E1D1E3}" srcOrd="0" destOrd="0" presId="urn:microsoft.com/office/officeart/2008/layout/SquareAccentList"/>
    <dgm:cxn modelId="{8423BC18-51E5-4263-BE1B-BA1F5A132BA2}" type="presParOf" srcId="{4870B011-720E-4509-BDB9-CACB21E1D1E3}" destId="{1A8569D2-9C2E-42C2-9B7D-4DB2B2BE7071}" srcOrd="0" destOrd="0" presId="urn:microsoft.com/office/officeart/2008/layout/SquareAccentList"/>
    <dgm:cxn modelId="{9697D7CA-9FDF-464A-939B-BBD6BF70F400}" type="presParOf" srcId="{1A8569D2-9C2E-42C2-9B7D-4DB2B2BE7071}" destId="{C0F87998-D9F1-4733-ACF3-A1A0C278C0B5}" srcOrd="0" destOrd="0" presId="urn:microsoft.com/office/officeart/2008/layout/SquareAccentList"/>
    <dgm:cxn modelId="{22BE231D-50B6-417C-8CA5-82362DE39B96}" type="presParOf" srcId="{1A8569D2-9C2E-42C2-9B7D-4DB2B2BE7071}" destId="{00C06F52-0244-4CB5-BF55-16B9F2120DCE}" srcOrd="1" destOrd="0" presId="urn:microsoft.com/office/officeart/2008/layout/SquareAccentList"/>
    <dgm:cxn modelId="{5608D0E3-6335-4975-894E-FD12907D7D72}" type="presParOf" srcId="{1A8569D2-9C2E-42C2-9B7D-4DB2B2BE7071}" destId="{3A2EB266-C15A-49B1-AB5E-2301440F0BFA}" srcOrd="2" destOrd="0" presId="urn:microsoft.com/office/officeart/2008/layout/SquareAccentList"/>
    <dgm:cxn modelId="{C6005B1E-9EA0-446E-A975-F50968882829}" type="presParOf" srcId="{4870B011-720E-4509-BDB9-CACB21E1D1E3}" destId="{5E382F41-33B5-449C-8AAD-99C9AC0C1CA1}" srcOrd="1" destOrd="0" presId="urn:microsoft.com/office/officeart/2008/layout/SquareAccentList"/>
    <dgm:cxn modelId="{7FB189B8-FFBE-48E0-827A-3D9207A7B9E7}" type="presParOf" srcId="{F2B57314-78F6-4CA6-BC2D-E5E05C57D3E6}" destId="{A4F6DB7A-1920-4F75-9CD1-ED1FC2838666}" srcOrd="1" destOrd="0" presId="urn:microsoft.com/office/officeart/2008/layout/SquareAccentList"/>
    <dgm:cxn modelId="{DD64E615-10D8-4F6D-96E5-862C8011471C}" type="presParOf" srcId="{A4F6DB7A-1920-4F75-9CD1-ED1FC2838666}" destId="{1129B383-187D-4798-BDC8-AB56D665B88C}" srcOrd="0" destOrd="0" presId="urn:microsoft.com/office/officeart/2008/layout/SquareAccentList"/>
    <dgm:cxn modelId="{CA9859F0-D5C3-4FC1-A795-5F379B373D45}" type="presParOf" srcId="{1129B383-187D-4798-BDC8-AB56D665B88C}" destId="{D608752D-0AC2-4A29-AEF7-3ADEE3A44090}" srcOrd="0" destOrd="0" presId="urn:microsoft.com/office/officeart/2008/layout/SquareAccentList"/>
    <dgm:cxn modelId="{8A9C61EF-DA62-43E0-8B21-00B4A87E1A37}" type="presParOf" srcId="{1129B383-187D-4798-BDC8-AB56D665B88C}" destId="{A18D6026-6FE7-4A69-8ACC-D38BACB090E0}" srcOrd="1" destOrd="0" presId="urn:microsoft.com/office/officeart/2008/layout/SquareAccentList"/>
    <dgm:cxn modelId="{D7FBB61B-2246-4148-B805-3B07A333D06B}" type="presParOf" srcId="{1129B383-187D-4798-BDC8-AB56D665B88C}" destId="{7A8B6D02-A2F4-4DE0-A0B4-1D400D2C8489}" srcOrd="2" destOrd="0" presId="urn:microsoft.com/office/officeart/2008/layout/SquareAccentList"/>
    <dgm:cxn modelId="{EC0B6822-95D0-423A-9EED-03DC27379097}" type="presParOf" srcId="{A4F6DB7A-1920-4F75-9CD1-ED1FC2838666}" destId="{D2D553C8-E7C7-46F0-ACE4-6A958B56BBB7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DC7B0-4E78-45A4-8D50-736644DEEB14}">
      <dsp:nvSpPr>
        <dsp:cNvPr id="0" name=""/>
        <dsp:cNvSpPr/>
      </dsp:nvSpPr>
      <dsp:spPr>
        <a:xfrm>
          <a:off x="0" y="1547627"/>
          <a:ext cx="11258550" cy="206350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CD096-4816-49EC-A9CE-02574792FBAF}">
      <dsp:nvSpPr>
        <dsp:cNvPr id="0" name=""/>
        <dsp:cNvSpPr/>
      </dsp:nvSpPr>
      <dsp:spPr>
        <a:xfrm>
          <a:off x="5071" y="0"/>
          <a:ext cx="2439169" cy="2063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Schooltech fue fundada en el 2022, por un visionario apasionado de la tecnología.</a:t>
          </a:r>
          <a:endParaRPr lang="es-DO" sz="2300" kern="1200"/>
        </a:p>
      </dsp:txBody>
      <dsp:txXfrm>
        <a:off x="5071" y="0"/>
        <a:ext cx="2439169" cy="2063502"/>
      </dsp:txXfrm>
    </dsp:sp>
    <dsp:sp modelId="{3BBF0273-90C3-4C02-84F8-968DC722DFB5}">
      <dsp:nvSpPr>
        <dsp:cNvPr id="0" name=""/>
        <dsp:cNvSpPr/>
      </dsp:nvSpPr>
      <dsp:spPr>
        <a:xfrm>
          <a:off x="966718" y="2321440"/>
          <a:ext cx="515875" cy="5158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3630A-B75D-46E7-9504-C863A2046CA3}">
      <dsp:nvSpPr>
        <dsp:cNvPr id="0" name=""/>
        <dsp:cNvSpPr/>
      </dsp:nvSpPr>
      <dsp:spPr>
        <a:xfrm>
          <a:off x="2566199" y="3095254"/>
          <a:ext cx="2439169" cy="2063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Emergió en un contexto marcado por la digitalización educativa.</a:t>
          </a:r>
          <a:endParaRPr lang="es-DO" sz="2300" kern="1200"/>
        </a:p>
      </dsp:txBody>
      <dsp:txXfrm>
        <a:off x="2566199" y="3095254"/>
        <a:ext cx="2439169" cy="2063502"/>
      </dsp:txXfrm>
    </dsp:sp>
    <dsp:sp modelId="{DC13F993-423F-494F-A5D3-BC39A40494FE}">
      <dsp:nvSpPr>
        <dsp:cNvPr id="0" name=""/>
        <dsp:cNvSpPr/>
      </dsp:nvSpPr>
      <dsp:spPr>
        <a:xfrm>
          <a:off x="3527846" y="2321440"/>
          <a:ext cx="515875" cy="5158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96737-B00A-44A5-A7DC-4045CC0DC284}">
      <dsp:nvSpPr>
        <dsp:cNvPr id="0" name=""/>
        <dsp:cNvSpPr/>
      </dsp:nvSpPr>
      <dsp:spPr>
        <a:xfrm>
          <a:off x="5127327" y="0"/>
          <a:ext cx="2439169" cy="2063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La empresa ganó reconocimiento desde entonces por sus soluciones a la medida.</a:t>
          </a:r>
          <a:endParaRPr lang="es-DO" sz="2300" kern="1200"/>
        </a:p>
      </dsp:txBody>
      <dsp:txXfrm>
        <a:off x="5127327" y="0"/>
        <a:ext cx="2439169" cy="2063502"/>
      </dsp:txXfrm>
    </dsp:sp>
    <dsp:sp modelId="{C67B54D6-2C89-4D22-AFD8-BDE31B5B37BB}">
      <dsp:nvSpPr>
        <dsp:cNvPr id="0" name=""/>
        <dsp:cNvSpPr/>
      </dsp:nvSpPr>
      <dsp:spPr>
        <a:xfrm>
          <a:off x="6088974" y="2321440"/>
          <a:ext cx="515875" cy="5158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7FD64-958A-4E12-A553-A7621E40C2EA}">
      <dsp:nvSpPr>
        <dsp:cNvPr id="0" name=""/>
        <dsp:cNvSpPr/>
      </dsp:nvSpPr>
      <dsp:spPr>
        <a:xfrm>
          <a:off x="7688455" y="3095254"/>
          <a:ext cx="2439169" cy="2063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Hoy es un referente en el mercado de soluciones digitales en el marco educativo.</a:t>
          </a:r>
          <a:endParaRPr lang="es-DO" sz="2300" kern="1200"/>
        </a:p>
      </dsp:txBody>
      <dsp:txXfrm>
        <a:off x="7688455" y="3095254"/>
        <a:ext cx="2439169" cy="2063502"/>
      </dsp:txXfrm>
    </dsp:sp>
    <dsp:sp modelId="{0D45CFB6-7E2B-4057-9BB6-A09A5FD7ADA2}">
      <dsp:nvSpPr>
        <dsp:cNvPr id="0" name=""/>
        <dsp:cNvSpPr/>
      </dsp:nvSpPr>
      <dsp:spPr>
        <a:xfrm>
          <a:off x="8650102" y="2321440"/>
          <a:ext cx="515875" cy="5158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09EE54-CE9C-4FE3-8A58-9A659407B641}">
      <dsp:nvSpPr>
        <dsp:cNvPr id="0" name=""/>
        <dsp:cNvSpPr/>
      </dsp:nvSpPr>
      <dsp:spPr>
        <a:xfrm>
          <a:off x="473630" y="0"/>
          <a:ext cx="5367813" cy="3657689"/>
        </a:xfrm>
        <a:prstGeom prst="rightArrow">
          <a:avLst/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E16A6ED-C3D5-4179-82AD-8043ACB26D2C}">
      <dsp:nvSpPr>
        <dsp:cNvPr id="0" name=""/>
        <dsp:cNvSpPr/>
      </dsp:nvSpPr>
      <dsp:spPr>
        <a:xfrm>
          <a:off x="138142" y="1097306"/>
          <a:ext cx="6038790" cy="1463075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Nuestro propósito es cerrar la brecha tecnológica en el ámbito educativo, asegurando que cada estudiante y educador tenga acceso a recursos digitales de alta calidad que potencien su experiencia educativa.</a:t>
          </a:r>
          <a:endParaRPr lang="es-DO" sz="2100" kern="1200"/>
        </a:p>
      </dsp:txBody>
      <dsp:txXfrm>
        <a:off x="209563" y="1168727"/>
        <a:ext cx="5895948" cy="132023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1495A-A1F0-4A72-B03E-A2BBA3FB315D}">
      <dsp:nvSpPr>
        <dsp:cNvPr id="0" name=""/>
        <dsp:cNvSpPr/>
      </dsp:nvSpPr>
      <dsp:spPr>
        <a:xfrm>
          <a:off x="1288" y="222427"/>
          <a:ext cx="2512126" cy="251212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251" tIns="20320" rIns="138251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>
              <a:latin typeface="Arial" panose="020B0604020202020204" pitchFamily="34" charset="0"/>
              <a:cs typeface="Arial" panose="020B0604020202020204" pitchFamily="34" charset="0"/>
            </a:rPr>
            <a:t>Seguimiento académico.</a:t>
          </a:r>
          <a:endParaRPr lang="es-DO" sz="1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9180" y="590319"/>
        <a:ext cx="1776342" cy="1776342"/>
      </dsp:txXfrm>
    </dsp:sp>
    <dsp:sp modelId="{F276F47B-E223-4723-BA40-EA7D41849FD0}">
      <dsp:nvSpPr>
        <dsp:cNvPr id="0" name=""/>
        <dsp:cNvSpPr/>
      </dsp:nvSpPr>
      <dsp:spPr>
        <a:xfrm>
          <a:off x="10758" y="222427"/>
          <a:ext cx="2512126" cy="251212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251" tIns="20320" rIns="138251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>
              <a:latin typeface="Arial" panose="020B0604020202020204" pitchFamily="34" charset="0"/>
              <a:cs typeface="Arial" panose="020B0604020202020204" pitchFamily="34" charset="0"/>
            </a:rPr>
            <a:t>Gestión de datos.</a:t>
          </a:r>
          <a:endParaRPr lang="es-DO" sz="1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8650" y="590319"/>
        <a:ext cx="1776342" cy="1776342"/>
      </dsp:txXfrm>
    </dsp:sp>
    <dsp:sp modelId="{E38D1031-4753-4D23-BD4B-3D489FFDB51D}">
      <dsp:nvSpPr>
        <dsp:cNvPr id="0" name=""/>
        <dsp:cNvSpPr/>
      </dsp:nvSpPr>
      <dsp:spPr>
        <a:xfrm>
          <a:off x="10809" y="222427"/>
          <a:ext cx="2512126" cy="251212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251" tIns="20320" rIns="138251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>
              <a:latin typeface="Arial" panose="020B0604020202020204" pitchFamily="34" charset="0"/>
              <a:cs typeface="Arial" panose="020B0604020202020204" pitchFamily="34" charset="0"/>
            </a:rPr>
            <a:t>Control administrativo.</a:t>
          </a:r>
          <a:endParaRPr lang="es-DO" sz="1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8701" y="590319"/>
        <a:ext cx="1776342" cy="1776342"/>
      </dsp:txXfrm>
    </dsp:sp>
    <dsp:sp modelId="{AE612BA6-69BD-4D39-82FD-846F35E8DB59}">
      <dsp:nvSpPr>
        <dsp:cNvPr id="0" name=""/>
        <dsp:cNvSpPr/>
      </dsp:nvSpPr>
      <dsp:spPr>
        <a:xfrm>
          <a:off x="10809" y="222427"/>
          <a:ext cx="2512126" cy="251212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251" tIns="20320" rIns="138251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600" b="1" kern="1200">
              <a:latin typeface="Arial" panose="020B0604020202020204" pitchFamily="34" charset="0"/>
              <a:cs typeface="Arial" panose="020B0604020202020204" pitchFamily="34" charset="0"/>
            </a:rPr>
            <a:t>Gestión institucional.</a:t>
          </a:r>
        </a:p>
      </dsp:txBody>
      <dsp:txXfrm>
        <a:off x="378701" y="590319"/>
        <a:ext cx="1776342" cy="1776342"/>
      </dsp:txXfrm>
    </dsp:sp>
    <dsp:sp modelId="{837D45FF-7EE9-4E7A-9141-65ABA040068E}">
      <dsp:nvSpPr>
        <dsp:cNvPr id="0" name=""/>
        <dsp:cNvSpPr/>
      </dsp:nvSpPr>
      <dsp:spPr>
        <a:xfrm>
          <a:off x="10809" y="222427"/>
          <a:ext cx="2512126" cy="2512126"/>
        </a:xfrm>
        <a:prstGeom prst="ellipse">
          <a:avLst/>
        </a:prstGeom>
        <a:solidFill>
          <a:schemeClr val="accent6">
            <a:hueOff val="0"/>
            <a:satOff val="0"/>
            <a:lumOff val="0"/>
            <a:alpha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251" tIns="20320" rIns="138251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600" b="1" kern="1200" dirty="0">
              <a:latin typeface="Arial" panose="020B0604020202020204" pitchFamily="34" charset="0"/>
              <a:cs typeface="Arial" panose="020B0604020202020204" pitchFamily="34" charset="0"/>
            </a:rPr>
            <a:t>Integración de datos.</a:t>
          </a:r>
        </a:p>
      </dsp:txBody>
      <dsp:txXfrm>
        <a:off x="378701" y="590319"/>
        <a:ext cx="1776342" cy="177634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1BA45-19C2-4593-A95F-05F7D7164D32}">
      <dsp:nvSpPr>
        <dsp:cNvPr id="0" name=""/>
        <dsp:cNvSpPr/>
      </dsp:nvSpPr>
      <dsp:spPr>
        <a:xfrm>
          <a:off x="0" y="0"/>
          <a:ext cx="5786249" cy="18018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>
              <a:latin typeface="Arial" panose="020B0604020202020204" pitchFamily="34" charset="0"/>
              <a:cs typeface="Arial" panose="020B0604020202020204" pitchFamily="34" charset="0"/>
            </a:rPr>
            <a:t>Sistema de gestión escolar integral diseñado para transformar digitalmente colegios y escuelas de nivel primario y secundario, a través de la gestión ágil, eficiente y efectiva.</a:t>
          </a:r>
          <a:endParaRPr lang="es-DO" sz="22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87957" y="87957"/>
        <a:ext cx="5610335" cy="162588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D1495A-A1F0-4A72-B03E-A2BBA3FB315D}">
      <dsp:nvSpPr>
        <dsp:cNvPr id="0" name=""/>
        <dsp:cNvSpPr/>
      </dsp:nvSpPr>
      <dsp:spPr>
        <a:xfrm>
          <a:off x="1288" y="222427"/>
          <a:ext cx="2512126" cy="251212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251" tIns="20320" rIns="138251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>
              <a:latin typeface="Arial" panose="020B0604020202020204" pitchFamily="34" charset="0"/>
              <a:cs typeface="Arial" panose="020B0604020202020204" pitchFamily="34" charset="0"/>
            </a:rPr>
            <a:t>Seguimiento académico.</a:t>
          </a:r>
          <a:endParaRPr lang="es-DO" sz="1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9180" y="590319"/>
        <a:ext cx="1776342" cy="1776342"/>
      </dsp:txXfrm>
    </dsp:sp>
    <dsp:sp modelId="{F276F47B-E223-4723-BA40-EA7D41849FD0}">
      <dsp:nvSpPr>
        <dsp:cNvPr id="0" name=""/>
        <dsp:cNvSpPr/>
      </dsp:nvSpPr>
      <dsp:spPr>
        <a:xfrm>
          <a:off x="2010989" y="222427"/>
          <a:ext cx="2512126" cy="251212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251" tIns="20320" rIns="138251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>
              <a:latin typeface="Arial" panose="020B0604020202020204" pitchFamily="34" charset="0"/>
              <a:cs typeface="Arial" panose="020B0604020202020204" pitchFamily="34" charset="0"/>
            </a:rPr>
            <a:t>Gestión de datos.</a:t>
          </a:r>
          <a:endParaRPr lang="es-DO" sz="1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378881" y="590319"/>
        <a:ext cx="1776342" cy="1776342"/>
      </dsp:txXfrm>
    </dsp:sp>
    <dsp:sp modelId="{E38D1031-4753-4D23-BD4B-3D489FFDB51D}">
      <dsp:nvSpPr>
        <dsp:cNvPr id="0" name=""/>
        <dsp:cNvSpPr/>
      </dsp:nvSpPr>
      <dsp:spPr>
        <a:xfrm>
          <a:off x="4020690" y="222427"/>
          <a:ext cx="2512126" cy="251212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251" tIns="20320" rIns="138251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>
              <a:latin typeface="Arial" panose="020B0604020202020204" pitchFamily="34" charset="0"/>
              <a:cs typeface="Arial" panose="020B0604020202020204" pitchFamily="34" charset="0"/>
            </a:rPr>
            <a:t>Control administrativo.</a:t>
          </a:r>
          <a:endParaRPr lang="es-DO" sz="1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388582" y="590319"/>
        <a:ext cx="1776342" cy="1776342"/>
      </dsp:txXfrm>
    </dsp:sp>
    <dsp:sp modelId="{AE612BA6-69BD-4D39-82FD-846F35E8DB59}">
      <dsp:nvSpPr>
        <dsp:cNvPr id="0" name=""/>
        <dsp:cNvSpPr/>
      </dsp:nvSpPr>
      <dsp:spPr>
        <a:xfrm>
          <a:off x="6030391" y="222427"/>
          <a:ext cx="2512126" cy="251212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251" tIns="20320" rIns="138251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600" b="1" kern="1200">
              <a:latin typeface="Arial" panose="020B0604020202020204" pitchFamily="34" charset="0"/>
              <a:cs typeface="Arial" panose="020B0604020202020204" pitchFamily="34" charset="0"/>
            </a:rPr>
            <a:t>Gestión institucional.</a:t>
          </a:r>
        </a:p>
      </dsp:txBody>
      <dsp:txXfrm>
        <a:off x="6398283" y="590319"/>
        <a:ext cx="1776342" cy="1776342"/>
      </dsp:txXfrm>
    </dsp:sp>
    <dsp:sp modelId="{837D45FF-7EE9-4E7A-9141-65ABA040068E}">
      <dsp:nvSpPr>
        <dsp:cNvPr id="0" name=""/>
        <dsp:cNvSpPr/>
      </dsp:nvSpPr>
      <dsp:spPr>
        <a:xfrm>
          <a:off x="8040093" y="222427"/>
          <a:ext cx="2512126" cy="251212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38251" tIns="20320" rIns="138251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DO" sz="1600" b="1" kern="1200">
              <a:latin typeface="Arial" panose="020B0604020202020204" pitchFamily="34" charset="0"/>
              <a:cs typeface="Arial" panose="020B0604020202020204" pitchFamily="34" charset="0"/>
            </a:rPr>
            <a:t>Integración de datos.</a:t>
          </a:r>
        </a:p>
      </dsp:txBody>
      <dsp:txXfrm>
        <a:off x="8407985" y="590319"/>
        <a:ext cx="1776342" cy="177634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1BA45-19C2-4593-A95F-05F7D7164D32}">
      <dsp:nvSpPr>
        <dsp:cNvPr id="0" name=""/>
        <dsp:cNvSpPr/>
      </dsp:nvSpPr>
      <dsp:spPr>
        <a:xfrm>
          <a:off x="0" y="17017"/>
          <a:ext cx="6281547" cy="11056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latin typeface="Arial" panose="020B0604020202020204" pitchFamily="34" charset="0"/>
              <a:cs typeface="Arial" panose="020B0604020202020204" pitchFamily="34" charset="0"/>
            </a:rPr>
            <a:t>Centralización de información, lo que facilita el acceso y la gestión de datos de estudiantes, profesores y asignaturas.</a:t>
          </a:r>
          <a:endParaRPr lang="es-DO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973" y="70990"/>
        <a:ext cx="6173601" cy="997703"/>
      </dsp:txXfrm>
    </dsp:sp>
    <dsp:sp modelId="{89C9EAC9-A864-467B-AAB4-5BF2011FF50B}">
      <dsp:nvSpPr>
        <dsp:cNvPr id="0" name=""/>
        <dsp:cNvSpPr/>
      </dsp:nvSpPr>
      <dsp:spPr>
        <a:xfrm>
          <a:off x="0" y="1202339"/>
          <a:ext cx="6281547" cy="11056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latin typeface="Arial" panose="020B0604020202020204" pitchFamily="34" charset="0"/>
              <a:cs typeface="Arial" panose="020B0604020202020204" pitchFamily="34" charset="0"/>
            </a:rPr>
            <a:t>Optimiza la administración del tiempo y los recursos.</a:t>
          </a:r>
          <a:endParaRPr lang="es-DO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973" y="1256312"/>
        <a:ext cx="6173601" cy="997703"/>
      </dsp:txXfrm>
    </dsp:sp>
    <dsp:sp modelId="{769402B2-D558-42D6-9918-CA3117CBFB15}">
      <dsp:nvSpPr>
        <dsp:cNvPr id="0" name=""/>
        <dsp:cNvSpPr/>
      </dsp:nvSpPr>
      <dsp:spPr>
        <a:xfrm>
          <a:off x="0" y="2368469"/>
          <a:ext cx="6281547" cy="11056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>
              <a:latin typeface="Arial" panose="020B0604020202020204" pitchFamily="34" charset="0"/>
              <a:cs typeface="Arial" panose="020B0604020202020204" pitchFamily="34" charset="0"/>
            </a:rPr>
            <a:t>Mejora la comunicación entre la escuela, los padres y los estudiantes.</a:t>
          </a:r>
          <a:endParaRPr lang="es-DO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973" y="2422442"/>
        <a:ext cx="6173601" cy="997703"/>
      </dsp:txXfrm>
    </dsp:sp>
    <dsp:sp modelId="{F306F2BF-BDA3-4D3F-B780-D56601264FDE}">
      <dsp:nvSpPr>
        <dsp:cNvPr id="0" name=""/>
        <dsp:cNvSpPr/>
      </dsp:nvSpPr>
      <dsp:spPr>
        <a:xfrm>
          <a:off x="0" y="3534599"/>
          <a:ext cx="6281547" cy="110564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0" i="0" kern="1200" dirty="0"/>
            <a:t>Una plataforma unificada para el intercambio de información y actualizaciones importantes.</a:t>
          </a:r>
          <a:endParaRPr lang="es-DO" sz="21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973" y="3588572"/>
        <a:ext cx="6173601" cy="99770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F589A4-8B7C-44C2-90CB-9E79C35807E5}">
      <dsp:nvSpPr>
        <dsp:cNvPr id="0" name=""/>
        <dsp:cNvSpPr/>
      </dsp:nvSpPr>
      <dsp:spPr>
        <a:xfrm>
          <a:off x="0" y="1657"/>
          <a:ext cx="6281547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923199-9AF3-48AA-9AFD-784107DE1058}">
      <dsp:nvSpPr>
        <dsp:cNvPr id="0" name=""/>
        <dsp:cNvSpPr/>
      </dsp:nvSpPr>
      <dsp:spPr>
        <a:xfrm>
          <a:off x="0" y="1657"/>
          <a:ext cx="6281547" cy="9802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latin typeface="Arial" panose="020B0604020202020204" pitchFamily="34" charset="0"/>
              <a:cs typeface="Arial" panose="020B0604020202020204" pitchFamily="34" charset="0"/>
            </a:rPr>
            <a:t>Permite a los usuarios acceder al sistema desde cualquier dispositivo con conexión a internet.</a:t>
          </a:r>
          <a:endParaRPr lang="es-DO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1657"/>
        <a:ext cx="6281547" cy="980278"/>
      </dsp:txXfrm>
    </dsp:sp>
    <dsp:sp modelId="{EE2FB955-259D-403E-98F6-B9878B6A6BBE}">
      <dsp:nvSpPr>
        <dsp:cNvPr id="0" name=""/>
        <dsp:cNvSpPr/>
      </dsp:nvSpPr>
      <dsp:spPr>
        <a:xfrm>
          <a:off x="0" y="981936"/>
          <a:ext cx="6281547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A89F88-7513-44C1-A19F-29DE81FA70FF}">
      <dsp:nvSpPr>
        <dsp:cNvPr id="0" name=""/>
        <dsp:cNvSpPr/>
      </dsp:nvSpPr>
      <dsp:spPr>
        <a:xfrm>
          <a:off x="0" y="981936"/>
          <a:ext cx="6281547" cy="1278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latin typeface="Arial" panose="020B0604020202020204" pitchFamily="34" charset="0"/>
              <a:cs typeface="Arial" panose="020B0604020202020204" pitchFamily="34" charset="0"/>
            </a:rPr>
            <a:t>Cifrado de datos y protocolos de seguridad robustos para proteger la información sensible de los estudiantes y el personal.</a:t>
          </a:r>
          <a:endParaRPr lang="es-DO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981936"/>
        <a:ext cx="6281547" cy="1278718"/>
      </dsp:txXfrm>
    </dsp:sp>
    <dsp:sp modelId="{F1BC6E82-E582-4819-A2DC-48C805111CB5}">
      <dsp:nvSpPr>
        <dsp:cNvPr id="0" name=""/>
        <dsp:cNvSpPr/>
      </dsp:nvSpPr>
      <dsp:spPr>
        <a:xfrm>
          <a:off x="0" y="2260655"/>
          <a:ext cx="6281547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6F3337-8BF7-4B43-8F1A-BC69E43312C4}">
      <dsp:nvSpPr>
        <dsp:cNvPr id="0" name=""/>
        <dsp:cNvSpPr/>
      </dsp:nvSpPr>
      <dsp:spPr>
        <a:xfrm>
          <a:off x="0" y="2260655"/>
          <a:ext cx="6281547" cy="1278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>
              <a:latin typeface="Arial" panose="020B0604020202020204" pitchFamily="34" charset="0"/>
              <a:cs typeface="Arial" panose="020B0604020202020204" pitchFamily="34" charset="0"/>
            </a:rPr>
            <a:t>Infraestructura de alojamiento en la nube de alta calidad, garantizando un rendimiento consistente y minimizando el tiempo de inactividad,</a:t>
          </a:r>
          <a:endParaRPr lang="es-DO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2260655"/>
        <a:ext cx="6281547" cy="1278718"/>
      </dsp:txXfrm>
    </dsp:sp>
    <dsp:sp modelId="{F7BBB95F-6538-47B2-990F-6F509A2D7EAB}">
      <dsp:nvSpPr>
        <dsp:cNvPr id="0" name=""/>
        <dsp:cNvSpPr/>
      </dsp:nvSpPr>
      <dsp:spPr>
        <a:xfrm>
          <a:off x="0" y="3539373"/>
          <a:ext cx="6281547" cy="0"/>
        </a:xfrm>
        <a:prstGeom prst="lin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FE6859E-CEF0-4A08-9677-C41698F0EF40}">
      <dsp:nvSpPr>
        <dsp:cNvPr id="0" name=""/>
        <dsp:cNvSpPr/>
      </dsp:nvSpPr>
      <dsp:spPr>
        <a:xfrm>
          <a:off x="0" y="3539373"/>
          <a:ext cx="6281547" cy="1135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0" i="0" kern="1200" dirty="0">
              <a:latin typeface="Arial" panose="020B0604020202020204" pitchFamily="34" charset="0"/>
              <a:cs typeface="Arial" panose="020B0604020202020204" pitchFamily="34" charset="0"/>
            </a:rPr>
            <a:t>Solución fiable y avanzada para las necesidades de gestión escolar y el buen manejo de las informaciones de los centros educativos.</a:t>
          </a:r>
          <a:endParaRPr lang="es-DO" sz="17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3539373"/>
        <a:ext cx="6281547" cy="11354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129DD-D7A2-41E6-9DB6-82BF56253E5C}">
      <dsp:nvSpPr>
        <dsp:cNvPr id="0" name=""/>
        <dsp:cNvSpPr/>
      </dsp:nvSpPr>
      <dsp:spPr>
        <a:xfrm rot="5400000">
          <a:off x="224252" y="1189993"/>
          <a:ext cx="838503" cy="9546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EF486-83B3-4B44-9203-023A45F2D759}">
      <dsp:nvSpPr>
        <dsp:cNvPr id="0" name=""/>
        <dsp:cNvSpPr/>
      </dsp:nvSpPr>
      <dsp:spPr>
        <a:xfrm>
          <a:off x="2099" y="260495"/>
          <a:ext cx="1411545" cy="98803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>
              <a:latin typeface="Arial" panose="020B0604020202020204" pitchFamily="34" charset="0"/>
              <a:cs typeface="Arial" panose="020B0604020202020204" pitchFamily="34" charset="0"/>
            </a:rPr>
            <a:t>Instalación y configuración</a:t>
          </a:r>
          <a:endParaRPr lang="es-DO" sz="14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340" y="308736"/>
        <a:ext cx="1315063" cy="891554"/>
      </dsp:txXfrm>
    </dsp:sp>
    <dsp:sp modelId="{D1893540-787A-4B7D-A68E-7F2117C6664B}">
      <dsp:nvSpPr>
        <dsp:cNvPr id="0" name=""/>
        <dsp:cNvSpPr/>
      </dsp:nvSpPr>
      <dsp:spPr>
        <a:xfrm>
          <a:off x="1505071" y="316627"/>
          <a:ext cx="1224772" cy="798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1" kern="1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RD$ </a:t>
          </a:r>
          <a:r>
            <a:rPr lang="es-ES" sz="20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300,000</a:t>
          </a:r>
          <a:endParaRPr lang="es-DO" sz="2000" b="1" kern="1200" dirty="0">
            <a:solidFill>
              <a:srgbClr val="4472C4">
                <a:lumMod val="75000"/>
              </a:srgb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505071" y="316627"/>
        <a:ext cx="1224772" cy="798574"/>
      </dsp:txXfrm>
    </dsp:sp>
    <dsp:sp modelId="{CD97A797-0B66-4B2E-A51A-6AA8E1F6D700}">
      <dsp:nvSpPr>
        <dsp:cNvPr id="0" name=""/>
        <dsp:cNvSpPr/>
      </dsp:nvSpPr>
      <dsp:spPr>
        <a:xfrm rot="5400000">
          <a:off x="1442129" y="2299883"/>
          <a:ext cx="838503" cy="9546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DC104-5937-4A23-96F6-9CB55BF96C6A}">
      <dsp:nvSpPr>
        <dsp:cNvPr id="0" name=""/>
        <dsp:cNvSpPr/>
      </dsp:nvSpPr>
      <dsp:spPr>
        <a:xfrm>
          <a:off x="1219976" y="1370386"/>
          <a:ext cx="1411545" cy="98803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>
              <a:latin typeface="Arial" panose="020B0604020202020204" pitchFamily="34" charset="0"/>
              <a:cs typeface="Arial" panose="020B0604020202020204" pitchFamily="34" charset="0"/>
            </a:rPr>
            <a:t>Licencia Anual</a:t>
          </a:r>
          <a:endParaRPr lang="es-DO" sz="14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68217" y="1418627"/>
        <a:ext cx="1315063" cy="891554"/>
      </dsp:txXfrm>
    </dsp:sp>
    <dsp:sp modelId="{ADAFED37-0996-4AC5-8524-6E8CDB14706C}">
      <dsp:nvSpPr>
        <dsp:cNvPr id="0" name=""/>
        <dsp:cNvSpPr/>
      </dsp:nvSpPr>
      <dsp:spPr>
        <a:xfrm>
          <a:off x="2595498" y="1498996"/>
          <a:ext cx="1321983" cy="798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RD$ </a:t>
          </a:r>
          <a:r>
            <a:rPr lang="es-ES" sz="20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100,000</a:t>
          </a:r>
          <a:endParaRPr lang="es-DO" sz="2000" b="1" kern="1200" dirty="0">
            <a:solidFill>
              <a:srgbClr val="4472C4">
                <a:lumMod val="75000"/>
              </a:srgb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2595498" y="1498996"/>
        <a:ext cx="1321983" cy="798574"/>
      </dsp:txXfrm>
    </dsp:sp>
    <dsp:sp modelId="{DF352B57-5C82-4078-9472-886DD90D52CB}">
      <dsp:nvSpPr>
        <dsp:cNvPr id="0" name=""/>
        <dsp:cNvSpPr/>
      </dsp:nvSpPr>
      <dsp:spPr>
        <a:xfrm rot="5400000">
          <a:off x="2660006" y="3409774"/>
          <a:ext cx="838503" cy="954606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BA2AF-B580-421D-9DE8-EE837ECA9031}">
      <dsp:nvSpPr>
        <dsp:cNvPr id="0" name=""/>
        <dsp:cNvSpPr/>
      </dsp:nvSpPr>
      <dsp:spPr>
        <a:xfrm>
          <a:off x="2437853" y="2480276"/>
          <a:ext cx="1411545" cy="98803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>
              <a:latin typeface="Arial" panose="020B0604020202020204" pitchFamily="34" charset="0"/>
              <a:cs typeface="Arial" panose="020B0604020202020204" pitchFamily="34" charset="0"/>
            </a:rPr>
            <a:t>Sesiones de capacitación</a:t>
          </a:r>
          <a:endParaRPr lang="es-DO" sz="14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86094" y="2528517"/>
        <a:ext cx="1315063" cy="891554"/>
      </dsp:txXfrm>
    </dsp:sp>
    <dsp:sp modelId="{5D964E07-8D43-4E06-8D05-4A384D7309AD}">
      <dsp:nvSpPr>
        <dsp:cNvPr id="0" name=""/>
        <dsp:cNvSpPr/>
      </dsp:nvSpPr>
      <dsp:spPr>
        <a:xfrm>
          <a:off x="3849399" y="2574508"/>
          <a:ext cx="1026623" cy="798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RD</a:t>
          </a:r>
          <a:r>
            <a:rPr lang="es-ES" sz="20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$ 50,000</a:t>
          </a:r>
          <a:endParaRPr lang="es-DO" sz="2000" b="1" kern="1200" dirty="0">
            <a:solidFill>
              <a:srgbClr val="4472C4">
                <a:lumMod val="75000"/>
              </a:srgb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849399" y="2574508"/>
        <a:ext cx="1026623" cy="798574"/>
      </dsp:txXfrm>
    </dsp:sp>
    <dsp:sp modelId="{C1CB0040-9794-4AA7-85C9-4B0F2A62B707}">
      <dsp:nvSpPr>
        <dsp:cNvPr id="0" name=""/>
        <dsp:cNvSpPr/>
      </dsp:nvSpPr>
      <dsp:spPr>
        <a:xfrm>
          <a:off x="3655730" y="3590167"/>
          <a:ext cx="1411545" cy="988036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>
              <a:latin typeface="Arial" panose="020B0604020202020204" pitchFamily="34" charset="0"/>
              <a:cs typeface="Arial" panose="020B0604020202020204" pitchFamily="34" charset="0"/>
            </a:rPr>
            <a:t>Soporte Técnico Anual</a:t>
          </a:r>
          <a:endParaRPr lang="es-DO" sz="14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703971" y="3638408"/>
        <a:ext cx="1315063" cy="891554"/>
      </dsp:txXfrm>
    </dsp:sp>
    <dsp:sp modelId="{B2476B42-7F39-4BB0-B477-35B1779F0826}">
      <dsp:nvSpPr>
        <dsp:cNvPr id="0" name=""/>
        <dsp:cNvSpPr/>
      </dsp:nvSpPr>
      <dsp:spPr>
        <a:xfrm>
          <a:off x="5067276" y="3684399"/>
          <a:ext cx="1026623" cy="798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4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RD</a:t>
          </a:r>
          <a:r>
            <a:rPr lang="es-ES" sz="2000" b="1" kern="1200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$ 75,000</a:t>
          </a:r>
          <a:endParaRPr lang="es-DO" sz="2000" b="1" kern="1200" dirty="0">
            <a:solidFill>
              <a:srgbClr val="4472C4">
                <a:lumMod val="75000"/>
              </a:srgb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5067276" y="3684399"/>
        <a:ext cx="1026623" cy="79857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A129DD-D7A2-41E6-9DB6-82BF56253E5C}">
      <dsp:nvSpPr>
        <dsp:cNvPr id="0" name=""/>
        <dsp:cNvSpPr/>
      </dsp:nvSpPr>
      <dsp:spPr>
        <a:xfrm rot="5400000">
          <a:off x="233538" y="1146347"/>
          <a:ext cx="868272" cy="9884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FEF486-83B3-4B44-9203-023A45F2D759}">
      <dsp:nvSpPr>
        <dsp:cNvPr id="0" name=""/>
        <dsp:cNvSpPr/>
      </dsp:nvSpPr>
      <dsp:spPr>
        <a:xfrm>
          <a:off x="3498" y="183849"/>
          <a:ext cx="1461659" cy="102311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>
              <a:latin typeface="Arial" panose="020B0604020202020204" pitchFamily="34" charset="0"/>
              <a:cs typeface="Arial" panose="020B0604020202020204" pitchFamily="34" charset="0"/>
            </a:rPr>
            <a:t>Tiempo aproximado</a:t>
          </a:r>
          <a:endParaRPr lang="es-DO" sz="17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3451" y="233802"/>
        <a:ext cx="1361753" cy="923208"/>
      </dsp:txXfrm>
    </dsp:sp>
    <dsp:sp modelId="{D1893540-787A-4B7D-A68E-7F2117C6664B}">
      <dsp:nvSpPr>
        <dsp:cNvPr id="0" name=""/>
        <dsp:cNvSpPr/>
      </dsp:nvSpPr>
      <dsp:spPr>
        <a:xfrm>
          <a:off x="1559830" y="241974"/>
          <a:ext cx="1268255" cy="82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b="1" kern="1200" dirty="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24 meses</a:t>
          </a:r>
          <a:endParaRPr lang="es-DO" sz="1800" b="1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1559830" y="241974"/>
        <a:ext cx="1268255" cy="826926"/>
      </dsp:txXfrm>
    </dsp:sp>
    <dsp:sp modelId="{CD97A797-0B66-4B2E-A51A-6AA8E1F6D700}">
      <dsp:nvSpPr>
        <dsp:cNvPr id="0" name=""/>
        <dsp:cNvSpPr/>
      </dsp:nvSpPr>
      <dsp:spPr>
        <a:xfrm rot="5400000">
          <a:off x="1494653" y="2295642"/>
          <a:ext cx="868272" cy="9884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5DC104-5937-4A23-96F6-9CB55BF96C6A}">
      <dsp:nvSpPr>
        <dsp:cNvPr id="0" name=""/>
        <dsp:cNvSpPr/>
      </dsp:nvSpPr>
      <dsp:spPr>
        <a:xfrm>
          <a:off x="1264614" y="1333144"/>
          <a:ext cx="1461659" cy="102311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>
              <a:latin typeface="Arial" panose="020B0604020202020204" pitchFamily="34" charset="0"/>
              <a:cs typeface="Arial" panose="020B0604020202020204" pitchFamily="34" charset="0"/>
            </a:rPr>
            <a:t>Ahorros Operativos</a:t>
          </a:r>
          <a:endParaRPr lang="es-DO" sz="17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14567" y="1383097"/>
        <a:ext cx="1361753" cy="923208"/>
      </dsp:txXfrm>
    </dsp:sp>
    <dsp:sp modelId="{ADAFED37-0996-4AC5-8524-6E8CDB14706C}">
      <dsp:nvSpPr>
        <dsp:cNvPr id="0" name=""/>
        <dsp:cNvSpPr/>
      </dsp:nvSpPr>
      <dsp:spPr>
        <a:xfrm>
          <a:off x="2688970" y="1466321"/>
          <a:ext cx="1368917" cy="82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b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25-35</a:t>
          </a:r>
          <a:r>
            <a:rPr lang="es-ES" sz="2000" b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%</a:t>
          </a:r>
          <a:endParaRPr lang="es-DO" sz="2000" b="1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2688970" y="1466321"/>
        <a:ext cx="1368917" cy="826926"/>
      </dsp:txXfrm>
    </dsp:sp>
    <dsp:sp modelId="{DF352B57-5C82-4078-9472-886DD90D52CB}">
      <dsp:nvSpPr>
        <dsp:cNvPr id="0" name=""/>
        <dsp:cNvSpPr/>
      </dsp:nvSpPr>
      <dsp:spPr>
        <a:xfrm rot="5400000">
          <a:off x="2755768" y="3444937"/>
          <a:ext cx="868272" cy="98849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63500" contourW="127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FBA2AF-B580-421D-9DE8-EE837ECA9031}">
      <dsp:nvSpPr>
        <dsp:cNvPr id="0" name=""/>
        <dsp:cNvSpPr/>
      </dsp:nvSpPr>
      <dsp:spPr>
        <a:xfrm>
          <a:off x="2525729" y="2482439"/>
          <a:ext cx="1461659" cy="102311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>
              <a:latin typeface="Arial" panose="020B0604020202020204" pitchFamily="34" charset="0"/>
              <a:cs typeface="Arial" panose="020B0604020202020204" pitchFamily="34" charset="0"/>
            </a:rPr>
            <a:t>Ahorros Materiales</a:t>
          </a:r>
          <a:endParaRPr lang="es-DO" sz="17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75682" y="2532392"/>
        <a:ext cx="1361753" cy="923208"/>
      </dsp:txXfrm>
    </dsp:sp>
    <dsp:sp modelId="{5D964E07-8D43-4E06-8D05-4A384D7309AD}">
      <dsp:nvSpPr>
        <dsp:cNvPr id="0" name=""/>
        <dsp:cNvSpPr/>
      </dsp:nvSpPr>
      <dsp:spPr>
        <a:xfrm>
          <a:off x="3987388" y="2580017"/>
          <a:ext cx="1063071" cy="82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b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15-25%</a:t>
          </a:r>
          <a:endParaRPr lang="es-DO" sz="1800" b="1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3987388" y="2580017"/>
        <a:ext cx="1063071" cy="826926"/>
      </dsp:txXfrm>
    </dsp:sp>
    <dsp:sp modelId="{C1CB0040-9794-4AA7-85C9-4B0F2A62B707}">
      <dsp:nvSpPr>
        <dsp:cNvPr id="0" name=""/>
        <dsp:cNvSpPr/>
      </dsp:nvSpPr>
      <dsp:spPr>
        <a:xfrm>
          <a:off x="3786844" y="3631734"/>
          <a:ext cx="1461659" cy="1023114"/>
        </a:xfrm>
        <a:prstGeom prst="roundRect">
          <a:avLst>
            <a:gd name="adj" fmla="val 166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b="1" kern="1200" dirty="0">
              <a:latin typeface="Arial" panose="020B0604020202020204" pitchFamily="34" charset="0"/>
              <a:cs typeface="Arial" panose="020B0604020202020204" pitchFamily="34" charset="0"/>
            </a:rPr>
            <a:t>Aumento Eficiencia</a:t>
          </a:r>
          <a:endParaRPr lang="es-DO" sz="17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36797" y="3681687"/>
        <a:ext cx="1361753" cy="923208"/>
      </dsp:txXfrm>
    </dsp:sp>
    <dsp:sp modelId="{B2476B42-7F39-4BB0-B477-35B1779F0826}">
      <dsp:nvSpPr>
        <dsp:cNvPr id="0" name=""/>
        <dsp:cNvSpPr/>
      </dsp:nvSpPr>
      <dsp:spPr>
        <a:xfrm>
          <a:off x="5248504" y="3729312"/>
          <a:ext cx="1063071" cy="826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800" b="1" kern="1200">
              <a:latin typeface="Arial" panose="020B0604020202020204" pitchFamily="34" charset="0"/>
              <a:ea typeface="+mn-ea"/>
              <a:cs typeface="Arial" panose="020B0604020202020204" pitchFamily="34" charset="0"/>
            </a:rPr>
            <a:t>45-55%</a:t>
          </a:r>
          <a:endParaRPr lang="es-DO" sz="1800" b="1" kern="1200" dirty="0"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5248504" y="3729312"/>
        <a:ext cx="1063071" cy="82692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30B28-453F-4ED3-932F-861E629E41CC}">
      <dsp:nvSpPr>
        <dsp:cNvPr id="0" name=""/>
        <dsp:cNvSpPr/>
      </dsp:nvSpPr>
      <dsp:spPr>
        <a:xfrm>
          <a:off x="0" y="577739"/>
          <a:ext cx="4486276" cy="179451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29210" rIns="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600" b="1" kern="1200" dirty="0"/>
            <a:t>Contrata en el 2023 y recibe</a:t>
          </a:r>
          <a:endParaRPr lang="es-DO" sz="4600" kern="1200" dirty="0"/>
        </a:p>
      </dsp:txBody>
      <dsp:txXfrm>
        <a:off x="897255" y="577739"/>
        <a:ext cx="2691766" cy="17945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6DC7B0-4E78-45A4-8D50-736644DEEB14}">
      <dsp:nvSpPr>
        <dsp:cNvPr id="0" name=""/>
        <dsp:cNvSpPr/>
      </dsp:nvSpPr>
      <dsp:spPr>
        <a:xfrm>
          <a:off x="0" y="1547627"/>
          <a:ext cx="11258550" cy="206350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1CD096-4816-49EC-A9CE-02574792FBAF}">
      <dsp:nvSpPr>
        <dsp:cNvPr id="0" name=""/>
        <dsp:cNvSpPr/>
      </dsp:nvSpPr>
      <dsp:spPr>
        <a:xfrm>
          <a:off x="5071" y="0"/>
          <a:ext cx="2439169" cy="2063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Schooltech fue fundada en el 2022, por un visionario apasionado de la tecnología.</a:t>
          </a:r>
          <a:endParaRPr lang="es-DO" sz="2300" kern="1200"/>
        </a:p>
      </dsp:txBody>
      <dsp:txXfrm>
        <a:off x="5071" y="0"/>
        <a:ext cx="2439169" cy="2063502"/>
      </dsp:txXfrm>
    </dsp:sp>
    <dsp:sp modelId="{3BBF0273-90C3-4C02-84F8-968DC722DFB5}">
      <dsp:nvSpPr>
        <dsp:cNvPr id="0" name=""/>
        <dsp:cNvSpPr/>
      </dsp:nvSpPr>
      <dsp:spPr>
        <a:xfrm>
          <a:off x="966718" y="2321440"/>
          <a:ext cx="515875" cy="5158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23630A-B75D-46E7-9504-C863A2046CA3}">
      <dsp:nvSpPr>
        <dsp:cNvPr id="0" name=""/>
        <dsp:cNvSpPr/>
      </dsp:nvSpPr>
      <dsp:spPr>
        <a:xfrm>
          <a:off x="2566199" y="3095254"/>
          <a:ext cx="2439169" cy="2063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Emergió en un contexto marcado por la digitalización educativa.</a:t>
          </a:r>
          <a:endParaRPr lang="es-DO" sz="2300" kern="1200"/>
        </a:p>
      </dsp:txBody>
      <dsp:txXfrm>
        <a:off x="2566199" y="3095254"/>
        <a:ext cx="2439169" cy="2063502"/>
      </dsp:txXfrm>
    </dsp:sp>
    <dsp:sp modelId="{DC13F993-423F-494F-A5D3-BC39A40494FE}">
      <dsp:nvSpPr>
        <dsp:cNvPr id="0" name=""/>
        <dsp:cNvSpPr/>
      </dsp:nvSpPr>
      <dsp:spPr>
        <a:xfrm>
          <a:off x="3527846" y="2321440"/>
          <a:ext cx="515875" cy="5158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C96737-B00A-44A5-A7DC-4045CC0DC284}">
      <dsp:nvSpPr>
        <dsp:cNvPr id="0" name=""/>
        <dsp:cNvSpPr/>
      </dsp:nvSpPr>
      <dsp:spPr>
        <a:xfrm>
          <a:off x="5127327" y="0"/>
          <a:ext cx="2439169" cy="2063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b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La empresa ganó reconocimiento desde entonces por sus soluciones a la medida.</a:t>
          </a:r>
          <a:endParaRPr lang="es-DO" sz="2300" kern="1200"/>
        </a:p>
      </dsp:txBody>
      <dsp:txXfrm>
        <a:off x="5127327" y="0"/>
        <a:ext cx="2439169" cy="2063502"/>
      </dsp:txXfrm>
    </dsp:sp>
    <dsp:sp modelId="{C67B54D6-2C89-4D22-AFD8-BDE31B5B37BB}">
      <dsp:nvSpPr>
        <dsp:cNvPr id="0" name=""/>
        <dsp:cNvSpPr/>
      </dsp:nvSpPr>
      <dsp:spPr>
        <a:xfrm>
          <a:off x="6088974" y="2321440"/>
          <a:ext cx="515875" cy="5158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87FD64-958A-4E12-A553-A7621E40C2EA}">
      <dsp:nvSpPr>
        <dsp:cNvPr id="0" name=""/>
        <dsp:cNvSpPr/>
      </dsp:nvSpPr>
      <dsp:spPr>
        <a:xfrm>
          <a:off x="7688455" y="3095254"/>
          <a:ext cx="2439169" cy="20635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576" tIns="163576" rIns="163576" bIns="163576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baseline="0"/>
            <a:t>Hoy es un referente en el mercado de soluciones digitales en el marco educativo.</a:t>
          </a:r>
          <a:endParaRPr lang="es-DO" sz="2300" kern="1200"/>
        </a:p>
      </dsp:txBody>
      <dsp:txXfrm>
        <a:off x="7688455" y="3095254"/>
        <a:ext cx="2439169" cy="2063502"/>
      </dsp:txXfrm>
    </dsp:sp>
    <dsp:sp modelId="{0D45CFB6-7E2B-4057-9BB6-A09A5FD7ADA2}">
      <dsp:nvSpPr>
        <dsp:cNvPr id="0" name=""/>
        <dsp:cNvSpPr/>
      </dsp:nvSpPr>
      <dsp:spPr>
        <a:xfrm>
          <a:off x="8650102" y="2321440"/>
          <a:ext cx="515875" cy="5158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330B28-453F-4ED3-932F-861E629E41CC}">
      <dsp:nvSpPr>
        <dsp:cNvPr id="0" name=""/>
        <dsp:cNvSpPr/>
      </dsp:nvSpPr>
      <dsp:spPr>
        <a:xfrm>
          <a:off x="0" y="577739"/>
          <a:ext cx="4486276" cy="1794510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8420" tIns="29210" rIns="0" bIns="2921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600" b="1" kern="1200" dirty="0"/>
            <a:t>Contrata en el 2023 y recibe</a:t>
          </a:r>
          <a:endParaRPr lang="es-DO" sz="4600" kern="1200" dirty="0"/>
        </a:p>
      </dsp:txBody>
      <dsp:txXfrm>
        <a:off x="897255" y="577739"/>
        <a:ext cx="2691766" cy="179451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64052-F646-4E26-B6D7-C06F859792F7}">
      <dsp:nvSpPr>
        <dsp:cNvPr id="0" name=""/>
        <dsp:cNvSpPr/>
      </dsp:nvSpPr>
      <dsp:spPr>
        <a:xfrm>
          <a:off x="999" y="1004217"/>
          <a:ext cx="2715965" cy="2715965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6500" kern="1200" dirty="0"/>
        </a:p>
      </dsp:txBody>
      <dsp:txXfrm>
        <a:off x="398743" y="1401961"/>
        <a:ext cx="1920477" cy="1920477"/>
      </dsp:txXfrm>
    </dsp:sp>
    <dsp:sp modelId="{B89D5343-33AA-4356-B00E-0FE1B7137CD9}">
      <dsp:nvSpPr>
        <dsp:cNvPr id="0" name=""/>
        <dsp:cNvSpPr/>
      </dsp:nvSpPr>
      <dsp:spPr>
        <a:xfrm rot="17909946">
          <a:off x="2440044" y="1612594"/>
          <a:ext cx="13678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816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61E2DE-26B3-4153-8FAC-14799A3868FC}">
      <dsp:nvSpPr>
        <dsp:cNvPr id="0" name=""/>
        <dsp:cNvSpPr/>
      </dsp:nvSpPr>
      <dsp:spPr>
        <a:xfrm>
          <a:off x="3450275" y="1011559"/>
          <a:ext cx="317458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B02792-3E08-4D23-BBBB-DB941655C951}">
      <dsp:nvSpPr>
        <dsp:cNvPr id="0" name=""/>
        <dsp:cNvSpPr/>
      </dsp:nvSpPr>
      <dsp:spPr>
        <a:xfrm>
          <a:off x="3767734" y="336238"/>
          <a:ext cx="2251068" cy="13506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0" kern="1200" dirty="0"/>
            <a:t>23% de descuento en instalación y configuración del sistema.</a:t>
          </a:r>
          <a:endParaRPr lang="es-DO" sz="2000" b="0" kern="1200" dirty="0"/>
        </a:p>
      </dsp:txBody>
      <dsp:txXfrm>
        <a:off x="3767734" y="336238"/>
        <a:ext cx="2251068" cy="1350640"/>
      </dsp:txXfrm>
    </dsp:sp>
    <dsp:sp modelId="{C6215D6E-9699-4C58-AA38-B679B03B0901}">
      <dsp:nvSpPr>
        <dsp:cNvPr id="0" name=""/>
        <dsp:cNvSpPr/>
      </dsp:nvSpPr>
      <dsp:spPr>
        <a:xfrm>
          <a:off x="2797629" y="2362199"/>
          <a:ext cx="65264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52646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5B6989-4E06-4975-AA02-0FD1DBA6923E}">
      <dsp:nvSpPr>
        <dsp:cNvPr id="0" name=""/>
        <dsp:cNvSpPr/>
      </dsp:nvSpPr>
      <dsp:spPr>
        <a:xfrm>
          <a:off x="3450275" y="2362199"/>
          <a:ext cx="317458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2533-A35E-4533-9165-E4776B63E69E}">
      <dsp:nvSpPr>
        <dsp:cNvPr id="0" name=""/>
        <dsp:cNvSpPr/>
      </dsp:nvSpPr>
      <dsp:spPr>
        <a:xfrm>
          <a:off x="3767734" y="1686879"/>
          <a:ext cx="2251068" cy="13506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50% de Descuento en capacitación del personal.</a:t>
          </a:r>
          <a:endParaRPr lang="es-DO" sz="2000" kern="1200" dirty="0"/>
        </a:p>
      </dsp:txBody>
      <dsp:txXfrm>
        <a:off x="3767734" y="1686879"/>
        <a:ext cx="2251068" cy="1350640"/>
      </dsp:txXfrm>
    </dsp:sp>
    <dsp:sp modelId="{821DB772-732B-46A0-81D2-10F339FEBF1E}">
      <dsp:nvSpPr>
        <dsp:cNvPr id="0" name=""/>
        <dsp:cNvSpPr/>
      </dsp:nvSpPr>
      <dsp:spPr>
        <a:xfrm rot="3690054">
          <a:off x="2440044" y="3111805"/>
          <a:ext cx="136781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7816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7EDB6F-FCEE-4779-B7AB-21902304B428}">
      <dsp:nvSpPr>
        <dsp:cNvPr id="0" name=""/>
        <dsp:cNvSpPr/>
      </dsp:nvSpPr>
      <dsp:spPr>
        <a:xfrm>
          <a:off x="3450275" y="3712840"/>
          <a:ext cx="317458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4FF869-6206-495F-9BB4-2D58F169434D}">
      <dsp:nvSpPr>
        <dsp:cNvPr id="0" name=""/>
        <dsp:cNvSpPr/>
      </dsp:nvSpPr>
      <dsp:spPr>
        <a:xfrm>
          <a:off x="3767734" y="3037520"/>
          <a:ext cx="2251068" cy="13506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Atención e instalación sin esperas.</a:t>
          </a:r>
          <a:endParaRPr lang="es-DO" sz="2000" kern="1200" dirty="0"/>
        </a:p>
      </dsp:txBody>
      <dsp:txXfrm>
        <a:off x="3767734" y="3037520"/>
        <a:ext cx="2251068" cy="135064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4BBA7-1C95-4E45-8172-1DCBB5F0E544}">
      <dsp:nvSpPr>
        <dsp:cNvPr id="0" name=""/>
        <dsp:cNvSpPr/>
      </dsp:nvSpPr>
      <dsp:spPr>
        <a:xfrm rot="5400000">
          <a:off x="14313555" y="198784"/>
          <a:ext cx="7016980" cy="671328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b="1" kern="1200" dirty="0">
              <a:latin typeface="Arial" panose="020B0604020202020204" pitchFamily="34" charset="0"/>
              <a:cs typeface="Arial" panose="020B0604020202020204" pitchFamily="34" charset="0"/>
            </a:rPr>
            <a:t>MySQL</a:t>
          </a:r>
          <a:endParaRPr lang="es-DO" sz="6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5560069" y="1191128"/>
        <a:ext cx="4523951" cy="4728602"/>
      </dsp:txXfrm>
    </dsp:sp>
    <dsp:sp modelId="{0B009B53-CEEB-4C8D-BC6A-450FAF18B6E0}">
      <dsp:nvSpPr>
        <dsp:cNvPr id="0" name=""/>
        <dsp:cNvSpPr/>
      </dsp:nvSpPr>
      <dsp:spPr>
        <a:xfrm>
          <a:off x="21696057" y="1971197"/>
          <a:ext cx="9747503" cy="5240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latin typeface="Arial" panose="020B0604020202020204" pitchFamily="34" charset="0"/>
              <a:cs typeface="Arial" panose="020B0604020202020204" pitchFamily="34" charset="0"/>
            </a:rPr>
            <a:t>5.1.7</a:t>
          </a:r>
          <a:endParaRPr lang="es-DO" sz="3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696057" y="1971197"/>
        <a:ext cx="9747503" cy="5240593"/>
      </dsp:txXfrm>
    </dsp:sp>
    <dsp:sp modelId="{A261AD1F-7528-437D-85C4-A239E51884A7}">
      <dsp:nvSpPr>
        <dsp:cNvPr id="0" name=""/>
        <dsp:cNvSpPr/>
      </dsp:nvSpPr>
      <dsp:spPr>
        <a:xfrm rot="5400000">
          <a:off x="1618214" y="759921"/>
          <a:ext cx="8734322" cy="7598860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3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370101" y="1553288"/>
        <a:ext cx="5230548" cy="6012126"/>
      </dsp:txXfrm>
    </dsp:sp>
    <dsp:sp modelId="{7A74C69C-617B-461D-BFB1-CB080CA751EA}">
      <dsp:nvSpPr>
        <dsp:cNvPr id="0" name=""/>
        <dsp:cNvSpPr/>
      </dsp:nvSpPr>
      <dsp:spPr>
        <a:xfrm rot="5400000">
          <a:off x="1618374" y="8599412"/>
          <a:ext cx="8734322" cy="75988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b="1" kern="1200" dirty="0" err="1">
              <a:latin typeface="Arial" panose="020B0604020202020204" pitchFamily="34" charset="0"/>
              <a:cs typeface="Arial" panose="020B0604020202020204" pitchFamily="34" charset="0"/>
            </a:rPr>
            <a:t>MariaDB</a:t>
          </a:r>
          <a:endParaRPr lang="es-DO" sz="6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370261" y="9392779"/>
        <a:ext cx="5230548" cy="6012126"/>
      </dsp:txXfrm>
    </dsp:sp>
    <dsp:sp modelId="{56572FD9-E0E7-4747-AF74-1D67228D9C4A}">
      <dsp:nvSpPr>
        <dsp:cNvPr id="0" name=""/>
        <dsp:cNvSpPr/>
      </dsp:nvSpPr>
      <dsp:spPr>
        <a:xfrm>
          <a:off x="0" y="9384890"/>
          <a:ext cx="9433068" cy="5240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latin typeface="Arial" panose="020B0604020202020204" pitchFamily="34" charset="0"/>
              <a:cs typeface="Arial" panose="020B0604020202020204" pitchFamily="34" charset="0"/>
            </a:rPr>
            <a:t>Motor</a:t>
          </a:r>
          <a:endParaRPr lang="es-DO" sz="3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0" y="9384890"/>
        <a:ext cx="9433068" cy="5240593"/>
      </dsp:txXfrm>
    </dsp:sp>
    <dsp:sp modelId="{2C3BECC6-AF26-473D-A6AC-F08B851AAF49}">
      <dsp:nvSpPr>
        <dsp:cNvPr id="0" name=""/>
        <dsp:cNvSpPr/>
      </dsp:nvSpPr>
      <dsp:spPr>
        <a:xfrm rot="5400000">
          <a:off x="23276969" y="7884071"/>
          <a:ext cx="8734322" cy="7598860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3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5028856" y="8677438"/>
        <a:ext cx="5230548" cy="6012126"/>
      </dsp:txXfrm>
    </dsp:sp>
    <dsp:sp modelId="{99FD36AA-4964-4AB7-A779-D84BF94ED65E}">
      <dsp:nvSpPr>
        <dsp:cNvPr id="0" name=""/>
        <dsp:cNvSpPr/>
      </dsp:nvSpPr>
      <dsp:spPr>
        <a:xfrm rot="5400000">
          <a:off x="13209668" y="15843782"/>
          <a:ext cx="8734322" cy="7598860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6500" b="1" kern="1200" dirty="0">
              <a:latin typeface="Arial" panose="020B0604020202020204" pitchFamily="34" charset="0"/>
              <a:cs typeface="Arial" panose="020B0604020202020204" pitchFamily="34" charset="0"/>
            </a:rPr>
            <a:t>Diseño</a:t>
          </a:r>
          <a:endParaRPr lang="es-DO" sz="6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4961555" y="16637149"/>
        <a:ext cx="5230548" cy="6012126"/>
      </dsp:txXfrm>
    </dsp:sp>
    <dsp:sp modelId="{8CB1E1D9-3F1A-4CEB-AFF5-810F815689E0}">
      <dsp:nvSpPr>
        <dsp:cNvPr id="0" name=""/>
        <dsp:cNvSpPr/>
      </dsp:nvSpPr>
      <dsp:spPr>
        <a:xfrm>
          <a:off x="21696057" y="16798583"/>
          <a:ext cx="9747503" cy="52405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latin typeface="Arial" panose="020B0604020202020204" pitchFamily="34" charset="0"/>
              <a:cs typeface="Arial" panose="020B0604020202020204" pitchFamily="34" charset="0"/>
            </a:rPr>
            <a:t>Relacional</a:t>
          </a:r>
          <a:endParaRPr lang="es-DO" sz="3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1696057" y="16798583"/>
        <a:ext cx="9747503" cy="5240593"/>
      </dsp:txXfrm>
    </dsp:sp>
    <dsp:sp modelId="{94A5989C-39AB-4563-9C7E-B5B18B018B68}">
      <dsp:nvSpPr>
        <dsp:cNvPr id="0" name=""/>
        <dsp:cNvSpPr/>
      </dsp:nvSpPr>
      <dsp:spPr>
        <a:xfrm rot="5400000">
          <a:off x="-567730" y="15843782"/>
          <a:ext cx="8734322" cy="7598860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3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1184157" y="16637149"/>
        <a:ext cx="5230548" cy="6012126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4BBA7-1C95-4E45-8172-1DCBB5F0E544}">
      <dsp:nvSpPr>
        <dsp:cNvPr id="0" name=""/>
        <dsp:cNvSpPr/>
      </dsp:nvSpPr>
      <dsp:spPr>
        <a:xfrm rot="5400000">
          <a:off x="4387568" y="165671"/>
          <a:ext cx="2541929" cy="22114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>
              <a:latin typeface="Arial" panose="020B0604020202020204" pitchFamily="34" charset="0"/>
              <a:cs typeface="Arial" panose="020B0604020202020204" pitchFamily="34" charset="0"/>
            </a:rPr>
            <a:t>MySQL</a:t>
          </a:r>
          <a:endParaRPr lang="es-DO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4897415" y="396563"/>
        <a:ext cx="1522234" cy="1749695"/>
      </dsp:txXfrm>
    </dsp:sp>
    <dsp:sp modelId="{0B009B53-CEEB-4C8D-BC6A-450FAF18B6E0}">
      <dsp:nvSpPr>
        <dsp:cNvPr id="0" name=""/>
        <dsp:cNvSpPr/>
      </dsp:nvSpPr>
      <dsp:spPr>
        <a:xfrm>
          <a:off x="6831379" y="508831"/>
          <a:ext cx="2836793" cy="1525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>
              <a:latin typeface="Arial" panose="020B0604020202020204" pitchFamily="34" charset="0"/>
              <a:cs typeface="Arial" panose="020B0604020202020204" pitchFamily="34" charset="0"/>
            </a:rPr>
            <a:t>5.1.7</a:t>
          </a:r>
          <a:endParaRPr lang="es-DO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831379" y="508831"/>
        <a:ext cx="2836793" cy="1525157"/>
      </dsp:txXfrm>
    </dsp:sp>
    <dsp:sp modelId="{A261AD1F-7528-437D-85C4-A239E51884A7}">
      <dsp:nvSpPr>
        <dsp:cNvPr id="0" name=""/>
        <dsp:cNvSpPr/>
      </dsp:nvSpPr>
      <dsp:spPr>
        <a:xfrm rot="5400000">
          <a:off x="1999172" y="165671"/>
          <a:ext cx="2541929" cy="22114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3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509019" y="396563"/>
        <a:ext cx="1522234" cy="1749695"/>
      </dsp:txXfrm>
    </dsp:sp>
    <dsp:sp modelId="{7A74C69C-617B-461D-BFB1-CB080CA751EA}">
      <dsp:nvSpPr>
        <dsp:cNvPr id="0" name=""/>
        <dsp:cNvSpPr/>
      </dsp:nvSpPr>
      <dsp:spPr>
        <a:xfrm rot="5400000">
          <a:off x="3188794" y="2323260"/>
          <a:ext cx="2541929" cy="22114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 err="1">
              <a:latin typeface="Arial" panose="020B0604020202020204" pitchFamily="34" charset="0"/>
              <a:cs typeface="Arial" panose="020B0604020202020204" pitchFamily="34" charset="0"/>
            </a:rPr>
            <a:t>MariaDB</a:t>
          </a:r>
          <a:endParaRPr lang="es-DO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3698641" y="2554152"/>
        <a:ext cx="1522234" cy="1749695"/>
      </dsp:txXfrm>
    </dsp:sp>
    <dsp:sp modelId="{56572FD9-E0E7-4747-AF74-1D67228D9C4A}">
      <dsp:nvSpPr>
        <dsp:cNvPr id="0" name=""/>
        <dsp:cNvSpPr/>
      </dsp:nvSpPr>
      <dsp:spPr>
        <a:xfrm>
          <a:off x="517227" y="2666421"/>
          <a:ext cx="2745283" cy="1525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>
              <a:latin typeface="Arial" panose="020B0604020202020204" pitchFamily="34" charset="0"/>
              <a:cs typeface="Arial" panose="020B0604020202020204" pitchFamily="34" charset="0"/>
            </a:rPr>
            <a:t>Motor</a:t>
          </a:r>
          <a:endParaRPr lang="es-DO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17227" y="2666421"/>
        <a:ext cx="2745283" cy="1525157"/>
      </dsp:txXfrm>
    </dsp:sp>
    <dsp:sp modelId="{2C3BECC6-AF26-473D-A6AC-F08B851AAF49}">
      <dsp:nvSpPr>
        <dsp:cNvPr id="0" name=""/>
        <dsp:cNvSpPr/>
      </dsp:nvSpPr>
      <dsp:spPr>
        <a:xfrm rot="5400000">
          <a:off x="5577191" y="2323260"/>
          <a:ext cx="2541929" cy="22114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3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6087038" y="2554152"/>
        <a:ext cx="1522234" cy="1749695"/>
      </dsp:txXfrm>
    </dsp:sp>
    <dsp:sp modelId="{99FD36AA-4964-4AB7-A779-D84BF94ED65E}">
      <dsp:nvSpPr>
        <dsp:cNvPr id="0" name=""/>
        <dsp:cNvSpPr/>
      </dsp:nvSpPr>
      <dsp:spPr>
        <a:xfrm rot="5400000">
          <a:off x="4387568" y="4480850"/>
          <a:ext cx="2541929" cy="2211478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>
              <a:latin typeface="Arial" panose="020B0604020202020204" pitchFamily="34" charset="0"/>
              <a:cs typeface="Arial" panose="020B0604020202020204" pitchFamily="34" charset="0"/>
            </a:rPr>
            <a:t>Diseño</a:t>
          </a:r>
          <a:endParaRPr lang="es-DO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4897415" y="4711742"/>
        <a:ext cx="1522234" cy="1749695"/>
      </dsp:txXfrm>
    </dsp:sp>
    <dsp:sp modelId="{8CB1E1D9-3F1A-4CEB-AFF5-810F815689E0}">
      <dsp:nvSpPr>
        <dsp:cNvPr id="0" name=""/>
        <dsp:cNvSpPr/>
      </dsp:nvSpPr>
      <dsp:spPr>
        <a:xfrm>
          <a:off x="6831379" y="4824010"/>
          <a:ext cx="2836793" cy="15251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b="1" kern="1200" dirty="0">
              <a:latin typeface="Arial" panose="020B0604020202020204" pitchFamily="34" charset="0"/>
              <a:cs typeface="Arial" panose="020B0604020202020204" pitchFamily="34" charset="0"/>
            </a:rPr>
            <a:t>Relacional</a:t>
          </a:r>
          <a:endParaRPr lang="es-DO" sz="25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831379" y="4824010"/>
        <a:ext cx="2836793" cy="1525157"/>
      </dsp:txXfrm>
    </dsp:sp>
    <dsp:sp modelId="{94A5989C-39AB-4563-9C7E-B5B18B018B68}">
      <dsp:nvSpPr>
        <dsp:cNvPr id="0" name=""/>
        <dsp:cNvSpPr/>
      </dsp:nvSpPr>
      <dsp:spPr>
        <a:xfrm rot="5400000">
          <a:off x="1999172" y="4480850"/>
          <a:ext cx="2541929" cy="2211478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0" r="-40000"/>
          </a:stretch>
        </a:blip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36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-5400000">
        <a:off x="2509019" y="4711742"/>
        <a:ext cx="1522234" cy="17496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634BD-744E-4DA6-AFA1-48826F9BB5DB}">
      <dsp:nvSpPr>
        <dsp:cNvPr id="0" name=""/>
        <dsp:cNvSpPr/>
      </dsp:nvSpPr>
      <dsp:spPr>
        <a:xfrm>
          <a:off x="6175" y="499317"/>
          <a:ext cx="1715673" cy="17156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Compromiso</a:t>
          </a:r>
          <a:endParaRPr lang="es-DO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7429" y="750571"/>
        <a:ext cx="1213165" cy="1213165"/>
      </dsp:txXfrm>
    </dsp:sp>
    <dsp:sp modelId="{983FD6DA-F00A-4DE6-9665-972AC33BD627}">
      <dsp:nvSpPr>
        <dsp:cNvPr id="0" name=""/>
        <dsp:cNvSpPr/>
      </dsp:nvSpPr>
      <dsp:spPr>
        <a:xfrm>
          <a:off x="252498" y="909442"/>
          <a:ext cx="995090" cy="995090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11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84397" y="1289964"/>
        <a:ext cx="731292" cy="234046"/>
      </dsp:txXfrm>
    </dsp:sp>
    <dsp:sp modelId="{736D3D25-3841-47CC-8859-651A5A34B370}">
      <dsp:nvSpPr>
        <dsp:cNvPr id="0" name=""/>
        <dsp:cNvSpPr/>
      </dsp:nvSpPr>
      <dsp:spPr>
        <a:xfrm>
          <a:off x="40917" y="532052"/>
          <a:ext cx="1715673" cy="17156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Entrega</a:t>
          </a:r>
          <a:endParaRPr lang="es-DO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2171" y="783306"/>
        <a:ext cx="1213165" cy="1213165"/>
      </dsp:txXfrm>
    </dsp:sp>
    <dsp:sp modelId="{D0E83960-258A-40B3-9003-97A78F0E83F3}">
      <dsp:nvSpPr>
        <dsp:cNvPr id="0" name=""/>
        <dsp:cNvSpPr/>
      </dsp:nvSpPr>
      <dsp:spPr>
        <a:xfrm>
          <a:off x="461773" y="1002951"/>
          <a:ext cx="995090" cy="995090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11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93672" y="1383473"/>
        <a:ext cx="731292" cy="234046"/>
      </dsp:txXfrm>
    </dsp:sp>
    <dsp:sp modelId="{58F85AB5-BC12-4A60-9F41-319FFD41E21A}">
      <dsp:nvSpPr>
        <dsp:cNvPr id="0" name=""/>
        <dsp:cNvSpPr/>
      </dsp:nvSpPr>
      <dsp:spPr>
        <a:xfrm>
          <a:off x="40917" y="532052"/>
          <a:ext cx="1715673" cy="17156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Colaboración</a:t>
          </a:r>
          <a:endParaRPr lang="es-DO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92171" y="783306"/>
        <a:ext cx="1213165" cy="1213165"/>
      </dsp:txXfrm>
    </dsp:sp>
    <dsp:sp modelId="{13CCFE79-0E19-48EA-95D0-D83CCDF9BDCC}">
      <dsp:nvSpPr>
        <dsp:cNvPr id="0" name=""/>
        <dsp:cNvSpPr/>
      </dsp:nvSpPr>
      <dsp:spPr>
        <a:xfrm>
          <a:off x="533477" y="1002951"/>
          <a:ext cx="995090" cy="995090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11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65376" y="1207940"/>
        <a:ext cx="731292" cy="585112"/>
      </dsp:txXfrm>
    </dsp:sp>
    <dsp:sp modelId="{646AB77B-22A6-4917-8CF9-16A1DBD84DAA}">
      <dsp:nvSpPr>
        <dsp:cNvPr id="0" name=""/>
        <dsp:cNvSpPr/>
      </dsp:nvSpPr>
      <dsp:spPr>
        <a:xfrm>
          <a:off x="12334" y="532052"/>
          <a:ext cx="1715673" cy="17156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INNOVACIÓN</a:t>
          </a:r>
          <a:endParaRPr lang="es-DO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63588" y="783306"/>
        <a:ext cx="1213165" cy="12131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61BA45-19C2-4593-A95F-05F7D7164D32}">
      <dsp:nvSpPr>
        <dsp:cNvPr id="0" name=""/>
        <dsp:cNvSpPr/>
      </dsp:nvSpPr>
      <dsp:spPr>
        <a:xfrm>
          <a:off x="0" y="76587"/>
          <a:ext cx="4033647" cy="1638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latin typeface="Arial" panose="020B0604020202020204" pitchFamily="34" charset="0"/>
              <a:cs typeface="Arial" panose="020B0604020202020204" pitchFamily="34" charset="0"/>
            </a:rPr>
            <a:t>Revolucionar el sector educativo a través de soluciones digitales avanzadas y personalizadas, que empoderen tanto a educadores como a estudiantes. </a:t>
          </a:r>
          <a:endParaRPr lang="es-DO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9961" y="156548"/>
        <a:ext cx="3873725" cy="14780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615619-84D9-4A6C-8865-5343C22BD846}">
      <dsp:nvSpPr>
        <dsp:cNvPr id="0" name=""/>
        <dsp:cNvSpPr/>
      </dsp:nvSpPr>
      <dsp:spPr>
        <a:xfrm>
          <a:off x="0" y="0"/>
          <a:ext cx="4033647" cy="1739946"/>
        </a:xfrm>
        <a:prstGeom prst="roundRect">
          <a:avLst/>
        </a:prstGeom>
        <a:solidFill>
          <a:prstClr val="white">
            <a:hueOff val="0"/>
            <a:satOff val="0"/>
            <a:lumOff val="0"/>
            <a:alphaOff val="0"/>
          </a:prstClr>
        </a:solidFill>
        <a:ln w="15875" cap="flat" cmpd="sng" algn="ctr">
          <a:solidFill>
            <a:srgbClr val="1CADE4">
              <a:shade val="8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rPr>
            <a:t>Ser líderes en el desarrollo de soluciones tecnológicas para la educación, por nuestra innovación, calidad y compromiso con la mejora continua</a:t>
          </a:r>
          <a:endParaRPr lang="es-DO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 panose="020B0604020202020204" pitchFamily="34" charset="0"/>
            <a:ea typeface="+mn-ea"/>
            <a:cs typeface="Arial" panose="020B0604020202020204" pitchFamily="34" charset="0"/>
          </a:endParaRPr>
        </a:p>
      </dsp:txBody>
      <dsp:txXfrm>
        <a:off x="84937" y="84937"/>
        <a:ext cx="3863773" cy="15700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6634BD-744E-4DA6-AFA1-48826F9BB5DB}">
      <dsp:nvSpPr>
        <dsp:cNvPr id="0" name=""/>
        <dsp:cNvSpPr/>
      </dsp:nvSpPr>
      <dsp:spPr>
        <a:xfrm>
          <a:off x="6175" y="499317"/>
          <a:ext cx="1715673" cy="17156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Compromiso</a:t>
          </a:r>
          <a:endParaRPr lang="es-DO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57429" y="750571"/>
        <a:ext cx="1213165" cy="1213165"/>
      </dsp:txXfrm>
    </dsp:sp>
    <dsp:sp modelId="{983FD6DA-F00A-4DE6-9665-972AC33BD627}">
      <dsp:nvSpPr>
        <dsp:cNvPr id="0" name=""/>
        <dsp:cNvSpPr/>
      </dsp:nvSpPr>
      <dsp:spPr>
        <a:xfrm>
          <a:off x="1861161" y="859608"/>
          <a:ext cx="995090" cy="995090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11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993060" y="1240130"/>
        <a:ext cx="731292" cy="234046"/>
      </dsp:txXfrm>
    </dsp:sp>
    <dsp:sp modelId="{736D3D25-3841-47CC-8859-651A5A34B370}">
      <dsp:nvSpPr>
        <dsp:cNvPr id="0" name=""/>
        <dsp:cNvSpPr/>
      </dsp:nvSpPr>
      <dsp:spPr>
        <a:xfrm>
          <a:off x="2995565" y="499317"/>
          <a:ext cx="1715673" cy="17156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Entrega</a:t>
          </a:r>
          <a:endParaRPr lang="es-DO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46819" y="750571"/>
        <a:ext cx="1213165" cy="1213165"/>
      </dsp:txXfrm>
    </dsp:sp>
    <dsp:sp modelId="{D0E83960-258A-40B3-9003-97A78F0E83F3}">
      <dsp:nvSpPr>
        <dsp:cNvPr id="0" name=""/>
        <dsp:cNvSpPr/>
      </dsp:nvSpPr>
      <dsp:spPr>
        <a:xfrm>
          <a:off x="4850551" y="859608"/>
          <a:ext cx="995090" cy="995090"/>
        </a:xfrm>
        <a:prstGeom prst="mathPlus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11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82450" y="1240130"/>
        <a:ext cx="731292" cy="234046"/>
      </dsp:txXfrm>
    </dsp:sp>
    <dsp:sp modelId="{58F85AB5-BC12-4A60-9F41-319FFD41E21A}">
      <dsp:nvSpPr>
        <dsp:cNvPr id="0" name=""/>
        <dsp:cNvSpPr/>
      </dsp:nvSpPr>
      <dsp:spPr>
        <a:xfrm>
          <a:off x="5984955" y="499317"/>
          <a:ext cx="1715673" cy="17156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Colaboración</a:t>
          </a:r>
          <a:endParaRPr lang="es-DO" sz="14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236209" y="750571"/>
        <a:ext cx="1213165" cy="1213165"/>
      </dsp:txXfrm>
    </dsp:sp>
    <dsp:sp modelId="{13CCFE79-0E19-48EA-95D0-D83CCDF9BDCC}">
      <dsp:nvSpPr>
        <dsp:cNvPr id="0" name=""/>
        <dsp:cNvSpPr/>
      </dsp:nvSpPr>
      <dsp:spPr>
        <a:xfrm>
          <a:off x="7839941" y="859608"/>
          <a:ext cx="995090" cy="995090"/>
        </a:xfrm>
        <a:prstGeom prst="mathEqual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tint val="6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DO" sz="1100" b="1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971840" y="1064597"/>
        <a:ext cx="731292" cy="585112"/>
      </dsp:txXfrm>
    </dsp:sp>
    <dsp:sp modelId="{646AB77B-22A6-4917-8CF9-16A1DBD84DAA}">
      <dsp:nvSpPr>
        <dsp:cNvPr id="0" name=""/>
        <dsp:cNvSpPr/>
      </dsp:nvSpPr>
      <dsp:spPr>
        <a:xfrm>
          <a:off x="8974344" y="499317"/>
          <a:ext cx="1715673" cy="1715673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b="1" kern="1200" dirty="0">
              <a:latin typeface="Arial" panose="020B0604020202020204" pitchFamily="34" charset="0"/>
              <a:cs typeface="Arial" panose="020B0604020202020204" pitchFamily="34" charset="0"/>
            </a:rPr>
            <a:t>INNOVACIÓN</a:t>
          </a:r>
          <a:endParaRPr lang="es-DO" sz="11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9225598" y="750571"/>
        <a:ext cx="1213165" cy="121316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F59558-4514-4F40-AEB0-AA7BBB94DF7E}">
      <dsp:nvSpPr>
        <dsp:cNvPr id="0" name=""/>
        <dsp:cNvSpPr/>
      </dsp:nvSpPr>
      <dsp:spPr>
        <a:xfrm>
          <a:off x="0" y="49494"/>
          <a:ext cx="4019551" cy="104729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Desarrollar una gama diversa de productos digitales educativos.</a:t>
          </a:r>
          <a:endParaRPr lang="es-DO" sz="2100" kern="1200" dirty="0"/>
        </a:p>
      </dsp:txBody>
      <dsp:txXfrm>
        <a:off x="51125" y="100619"/>
        <a:ext cx="3917301" cy="945046"/>
      </dsp:txXfrm>
    </dsp:sp>
    <dsp:sp modelId="{9CE497DE-8E67-4E20-83E5-0325437FB85F}">
      <dsp:nvSpPr>
        <dsp:cNvPr id="0" name=""/>
        <dsp:cNvSpPr/>
      </dsp:nvSpPr>
      <dsp:spPr>
        <a:xfrm>
          <a:off x="0" y="1157270"/>
          <a:ext cx="4019551" cy="104729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Establecer alianzas estratégicas con instituciones educativas y organizaciones tecnológicas.</a:t>
          </a:r>
          <a:endParaRPr lang="es-DO" sz="2100" kern="1200" dirty="0"/>
        </a:p>
      </dsp:txBody>
      <dsp:txXfrm>
        <a:off x="51125" y="1208395"/>
        <a:ext cx="3917301" cy="945046"/>
      </dsp:txXfrm>
    </dsp:sp>
    <dsp:sp modelId="{0FD2DF68-266F-4184-857E-A8342957CE1C}">
      <dsp:nvSpPr>
        <dsp:cNvPr id="0" name=""/>
        <dsp:cNvSpPr/>
      </dsp:nvSpPr>
      <dsp:spPr>
        <a:xfrm>
          <a:off x="0" y="2265046"/>
          <a:ext cx="4019551" cy="104729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Lograr un crecimiento sostenido en términos de base de clientes y presencia en el mercado.</a:t>
          </a:r>
          <a:endParaRPr lang="es-DO" sz="2100" kern="1200" dirty="0"/>
        </a:p>
      </dsp:txBody>
      <dsp:txXfrm>
        <a:off x="51125" y="2316171"/>
        <a:ext cx="3917301" cy="945046"/>
      </dsp:txXfrm>
    </dsp:sp>
    <dsp:sp modelId="{A2953386-CDFC-4CB6-A87D-6279454C362D}">
      <dsp:nvSpPr>
        <dsp:cNvPr id="0" name=""/>
        <dsp:cNvSpPr/>
      </dsp:nvSpPr>
      <dsp:spPr>
        <a:xfrm>
          <a:off x="0" y="3372822"/>
          <a:ext cx="4019551" cy="1047296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Mantener un compromiso constante con la investigación y el desarrollo.</a:t>
          </a:r>
          <a:endParaRPr lang="es-DO" sz="2100" kern="1200"/>
        </a:p>
      </dsp:txBody>
      <dsp:txXfrm>
        <a:off x="51125" y="3423947"/>
        <a:ext cx="3917301" cy="9450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4DDB69-37FD-4965-92FC-54D273EA2EB3}">
      <dsp:nvSpPr>
        <dsp:cNvPr id="0" name=""/>
        <dsp:cNvSpPr/>
      </dsp:nvSpPr>
      <dsp:spPr>
        <a:xfrm>
          <a:off x="0" y="96078"/>
          <a:ext cx="4019551" cy="105651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Alcanzar un aumento del 25% en la cartera de clientes para el final del próximo año fiscal.</a:t>
          </a:r>
          <a:endParaRPr lang="es-DO" sz="2100" kern="1200"/>
        </a:p>
      </dsp:txBody>
      <dsp:txXfrm>
        <a:off x="51575" y="147653"/>
        <a:ext cx="3916401" cy="953360"/>
      </dsp:txXfrm>
    </dsp:sp>
    <dsp:sp modelId="{BBE6488A-268A-449C-9AD0-703D761493D4}">
      <dsp:nvSpPr>
        <dsp:cNvPr id="0" name=""/>
        <dsp:cNvSpPr/>
      </dsp:nvSpPr>
      <dsp:spPr>
        <a:xfrm>
          <a:off x="0" y="1213068"/>
          <a:ext cx="4019551" cy="105651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Desarrollar y lanzar cinco nuevas soluciones tecnológicas, incluyendo al menos una innovación disruptiva.</a:t>
          </a:r>
          <a:endParaRPr lang="es-DO" sz="2100" kern="1200"/>
        </a:p>
      </dsp:txBody>
      <dsp:txXfrm>
        <a:off x="51575" y="1264643"/>
        <a:ext cx="3916401" cy="953360"/>
      </dsp:txXfrm>
    </dsp:sp>
    <dsp:sp modelId="{B66E9A88-A9F7-46CB-AFF1-F9DA2396C9E6}">
      <dsp:nvSpPr>
        <dsp:cNvPr id="0" name=""/>
        <dsp:cNvSpPr/>
      </dsp:nvSpPr>
      <dsp:spPr>
        <a:xfrm>
          <a:off x="0" y="2330058"/>
          <a:ext cx="4019551" cy="105651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Establecer al menos diez nuevas alianzas estratégicas con instituciones educativas.</a:t>
          </a:r>
          <a:endParaRPr lang="es-DO" sz="2100" kern="1200"/>
        </a:p>
      </dsp:txBody>
      <dsp:txXfrm>
        <a:off x="51575" y="2381633"/>
        <a:ext cx="3916401" cy="953360"/>
      </dsp:txXfrm>
    </dsp:sp>
    <dsp:sp modelId="{2E01DCAF-2592-41AC-937C-B427959B220A}">
      <dsp:nvSpPr>
        <dsp:cNvPr id="0" name=""/>
        <dsp:cNvSpPr/>
      </dsp:nvSpPr>
      <dsp:spPr>
        <a:xfrm>
          <a:off x="0" y="3447048"/>
          <a:ext cx="4019551" cy="1056510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lt1"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/>
            <a:t>Incrementar la inversión en investigación y desarrollo en un 20% para el próximo año </a:t>
          </a:r>
          <a:endParaRPr lang="es-DO" sz="2100" kern="1200"/>
        </a:p>
      </dsp:txBody>
      <dsp:txXfrm>
        <a:off x="51575" y="3498623"/>
        <a:ext cx="3916401" cy="9533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87998-D9F1-4733-ACF3-A1A0C278C0B5}">
      <dsp:nvSpPr>
        <dsp:cNvPr id="0" name=""/>
        <dsp:cNvSpPr/>
      </dsp:nvSpPr>
      <dsp:spPr>
        <a:xfrm>
          <a:off x="3317" y="1152154"/>
          <a:ext cx="5451570" cy="641361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shade val="50000"/>
              <a:hueOff val="0"/>
              <a:satOff val="0"/>
              <a:lumOff val="0"/>
              <a:alphaOff val="0"/>
              <a:shade val="35000"/>
              <a:satMod val="16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0C06F52-0244-4CB5-BF55-16B9F2120DCE}">
      <dsp:nvSpPr>
        <dsp:cNvPr id="0" name=""/>
        <dsp:cNvSpPr/>
      </dsp:nvSpPr>
      <dsp:spPr>
        <a:xfrm>
          <a:off x="3317" y="1393023"/>
          <a:ext cx="400492" cy="4004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A2EB266-C15A-49B1-AB5E-2301440F0BFA}">
      <dsp:nvSpPr>
        <dsp:cNvPr id="0" name=""/>
        <dsp:cNvSpPr/>
      </dsp:nvSpPr>
      <dsp:spPr>
        <a:xfrm>
          <a:off x="3317" y="0"/>
          <a:ext cx="5451570" cy="1152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Nuestro sector objetivo es el de tecnología educativa, un campo que combina la innovación tecnológica con la necesidad de mejorar los sistemas educativos. </a:t>
          </a:r>
          <a:endParaRPr lang="es-DO" sz="2100" kern="1200" dirty="0"/>
        </a:p>
      </dsp:txBody>
      <dsp:txXfrm>
        <a:off x="3317" y="0"/>
        <a:ext cx="5451570" cy="1152154"/>
      </dsp:txXfrm>
    </dsp:sp>
    <dsp:sp modelId="{D608752D-0AC2-4A29-AEF7-3ADEE3A44090}">
      <dsp:nvSpPr>
        <dsp:cNvPr id="0" name=""/>
        <dsp:cNvSpPr/>
      </dsp:nvSpPr>
      <dsp:spPr>
        <a:xfrm>
          <a:off x="5727465" y="1152154"/>
          <a:ext cx="5451570" cy="641361"/>
        </a:xfrm>
        <a:prstGeom prst="rect">
          <a:avLst/>
        </a:prstGeom>
        <a:gradFill rotWithShape="0">
          <a:gsLst>
            <a:gs pos="0">
              <a:schemeClr val="accent1">
                <a:shade val="50000"/>
                <a:hueOff val="402493"/>
                <a:satOff val="-9802"/>
                <a:lumOff val="42896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shade val="50000"/>
                <a:hueOff val="402493"/>
                <a:satOff val="-9802"/>
                <a:lumOff val="42896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 w="9525" cap="flat" cmpd="sng" algn="ctr">
          <a:solidFill>
            <a:schemeClr val="accent1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</a:ln>
        <a:effectLst>
          <a:outerShdw blurRad="76200" dist="25400" dir="5400000" algn="ct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flat" dir="t">
            <a:rot lat="0" lon="0" rev="3600000"/>
          </a:lightRig>
        </a:scene3d>
        <a:sp3d contourW="12700" prstMaterial="flat">
          <a:bevelT w="38100" h="44450" prst="angle"/>
          <a:contourClr>
            <a:schemeClr val="accent1">
              <a:shade val="50000"/>
              <a:hueOff val="402493"/>
              <a:satOff val="-9802"/>
              <a:lumOff val="42896"/>
              <a:alphaOff val="0"/>
              <a:shade val="35000"/>
              <a:satMod val="160000"/>
            </a:schemeClr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18D6026-6FE7-4A69-8ACC-D38BACB090E0}">
      <dsp:nvSpPr>
        <dsp:cNvPr id="0" name=""/>
        <dsp:cNvSpPr/>
      </dsp:nvSpPr>
      <dsp:spPr>
        <a:xfrm>
          <a:off x="5727465" y="1393023"/>
          <a:ext cx="400492" cy="4004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shade val="50000"/>
              <a:hueOff val="402493"/>
              <a:satOff val="-9802"/>
              <a:lumOff val="42896"/>
              <a:alphaOff val="0"/>
            </a:schemeClr>
          </a:solidFill>
          <a:prstDash val="solid"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A8B6D02-A2F4-4DE0-A0B4-1D400D2C8489}">
      <dsp:nvSpPr>
        <dsp:cNvPr id="0" name=""/>
        <dsp:cNvSpPr/>
      </dsp:nvSpPr>
      <dsp:spPr>
        <a:xfrm>
          <a:off x="5727465" y="0"/>
          <a:ext cx="5451570" cy="1152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kern="1200" dirty="0"/>
            <a:t>Elegimos este sector debido a su potencial inmenso para transformar la manera en que se enseña y aprende, abriendo nuevas posibilidades para estudiantes y educadores por igual.</a:t>
          </a:r>
          <a:endParaRPr lang="es-DO" sz="2100" kern="1200" dirty="0"/>
        </a:p>
      </dsp:txBody>
      <dsp:txXfrm>
        <a:off x="5727465" y="0"/>
        <a:ext cx="5451570" cy="1152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6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08958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72102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95907" y="5757334"/>
            <a:ext cx="3784600" cy="498470"/>
          </a:xfrm>
          <a:prstGeom prst="rect">
            <a:avLst/>
          </a:prstGeom>
        </p:spPr>
        <p:txBody>
          <a:bodyPr/>
          <a:lstStyle/>
          <a:p>
            <a:fld id="{06DBD967-1B7E-40AA-AAF7-BA98E0E039F7}" type="datetimeFigureOut">
              <a:rPr lang="en-US" dirty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561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24291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1490F-3E6A-4544-9694-22B6007FE3C6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000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0171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12/19/2023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55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F863F-52DC-41B2-9D00-5A4E5632AC32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2407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B55614-3909-43DC-A067-7F9842F8B81D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108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52683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40176-F1D3-49EC-82F4-0915A3AC4184}" type="datetimeFigureOut">
              <a:rPr lang="en-US" smtClean="0"/>
              <a:t>12/19/2023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647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12/19/2023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2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Layout" Target="../diagrams/layout15.xml"/><Relationship Id="rId7" Type="http://schemas.openxmlformats.org/officeDocument/2006/relationships/image" Target="../media/image16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6.xml"/><Relationship Id="rId7" Type="http://schemas.openxmlformats.org/officeDocument/2006/relationships/image" Target="../media/image17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7.xml"/><Relationship Id="rId7" Type="http://schemas.openxmlformats.org/officeDocument/2006/relationships/image" Target="../media/image18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9.xml"/><Relationship Id="rId3" Type="http://schemas.openxmlformats.org/officeDocument/2006/relationships/diagramLayout" Target="../diagrams/layout18.xml"/><Relationship Id="rId7" Type="http://schemas.openxmlformats.org/officeDocument/2006/relationships/image" Target="../media/image19.png"/><Relationship Id="rId12" Type="http://schemas.microsoft.com/office/2007/relationships/diagramDrawing" Target="../diagrams/drawing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8.xml"/><Relationship Id="rId11" Type="http://schemas.openxmlformats.org/officeDocument/2006/relationships/diagramColors" Target="../diagrams/colors19.xml"/><Relationship Id="rId5" Type="http://schemas.openxmlformats.org/officeDocument/2006/relationships/diagramColors" Target="../diagrams/colors18.xml"/><Relationship Id="rId10" Type="http://schemas.openxmlformats.org/officeDocument/2006/relationships/diagramQuickStyle" Target="../diagrams/quickStyle19.xml"/><Relationship Id="rId4" Type="http://schemas.openxmlformats.org/officeDocument/2006/relationships/diagramQuickStyle" Target="../diagrams/quickStyle18.xml"/><Relationship Id="rId9" Type="http://schemas.openxmlformats.org/officeDocument/2006/relationships/diagramLayout" Target="../diagrams/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diagramData" Target="../diagrams/data3.xml"/><Relationship Id="rId18" Type="http://schemas.openxmlformats.org/officeDocument/2006/relationships/image" Target="../media/image9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microsoft.com/office/2007/relationships/diagramDrawing" Target="../diagrams/drawing3.xml"/><Relationship Id="rId2" Type="http://schemas.openxmlformats.org/officeDocument/2006/relationships/diagramData" Target="../diagrams/data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11" Type="http://schemas.openxmlformats.org/officeDocument/2006/relationships/image" Target="../media/image7.png"/><Relationship Id="rId5" Type="http://schemas.openxmlformats.org/officeDocument/2006/relationships/diagramColors" Target="../diagrams/colors2.xml"/><Relationship Id="rId15" Type="http://schemas.openxmlformats.org/officeDocument/2006/relationships/diagramQuickStyle" Target="../diagrams/quickStyle3.xml"/><Relationship Id="rId10" Type="http://schemas.openxmlformats.org/officeDocument/2006/relationships/image" Target="../media/image6.png"/><Relationship Id="rId19" Type="http://schemas.openxmlformats.org/officeDocument/2006/relationships/image" Target="../media/image10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.png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image" Target="../media/image10.png"/><Relationship Id="rId18" Type="http://schemas.microsoft.com/office/2007/relationships/diagramDrawing" Target="../diagrams/drawing6.xml"/><Relationship Id="rId3" Type="http://schemas.openxmlformats.org/officeDocument/2006/relationships/diagramLayout" Target="../diagrams/layout4.xml"/><Relationship Id="rId21" Type="http://schemas.openxmlformats.org/officeDocument/2006/relationships/image" Target="../media/image12.png"/><Relationship Id="rId7" Type="http://schemas.openxmlformats.org/officeDocument/2006/relationships/diagramData" Target="../diagrams/data5.xml"/><Relationship Id="rId12" Type="http://schemas.openxmlformats.org/officeDocument/2006/relationships/image" Target="../media/image9.jpeg"/><Relationship Id="rId17" Type="http://schemas.openxmlformats.org/officeDocument/2006/relationships/diagramColors" Target="../diagrams/colors6.xml"/><Relationship Id="rId2" Type="http://schemas.openxmlformats.org/officeDocument/2006/relationships/diagramData" Target="../diagrams/data4.xml"/><Relationship Id="rId16" Type="http://schemas.openxmlformats.org/officeDocument/2006/relationships/diagramQuickStyle" Target="../diagrams/quickStyle6.xml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diagramLayout" Target="../diagrams/layout6.xml"/><Relationship Id="rId10" Type="http://schemas.openxmlformats.org/officeDocument/2006/relationships/diagramColors" Target="../diagrams/colors5.xml"/><Relationship Id="rId19" Type="http://schemas.openxmlformats.org/officeDocument/2006/relationships/image" Target="../media/image3.png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Data" Target="../diagrams/data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12.pn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11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5" Type="http://schemas.openxmlformats.org/officeDocument/2006/relationships/image" Target="../media/image6.png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13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4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1.xml"/><Relationship Id="rId13" Type="http://schemas.openxmlformats.org/officeDocument/2006/relationships/image" Target="../media/image15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12" Type="http://schemas.microsoft.com/office/2007/relationships/diagramDrawing" Target="../diagrams/drawing1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diagramColors" Target="../diagrams/colors11.xml"/><Relationship Id="rId5" Type="http://schemas.openxmlformats.org/officeDocument/2006/relationships/image" Target="../media/image6.png"/><Relationship Id="rId10" Type="http://schemas.openxmlformats.org/officeDocument/2006/relationships/diagramQuickStyle" Target="../diagrams/quickStyle11.xml"/><Relationship Id="rId4" Type="http://schemas.openxmlformats.org/officeDocument/2006/relationships/image" Target="../media/image3.png"/><Relationship Id="rId9" Type="http://schemas.openxmlformats.org/officeDocument/2006/relationships/diagramLayout" Target="../diagrams/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3.xml"/><Relationship Id="rId13" Type="http://schemas.openxmlformats.org/officeDocument/2006/relationships/diagramLayout" Target="../diagrams/layout14.xml"/><Relationship Id="rId18" Type="http://schemas.openxmlformats.org/officeDocument/2006/relationships/image" Target="../media/image16.png"/><Relationship Id="rId3" Type="http://schemas.openxmlformats.org/officeDocument/2006/relationships/diagramLayout" Target="../diagrams/layout12.xml"/><Relationship Id="rId7" Type="http://schemas.openxmlformats.org/officeDocument/2006/relationships/diagramData" Target="../diagrams/data13.xml"/><Relationship Id="rId12" Type="http://schemas.openxmlformats.org/officeDocument/2006/relationships/diagramData" Target="../diagrams/data14.xml"/><Relationship Id="rId17" Type="http://schemas.openxmlformats.org/officeDocument/2006/relationships/image" Target="../media/image15.png"/><Relationship Id="rId2" Type="http://schemas.openxmlformats.org/officeDocument/2006/relationships/diagramData" Target="../diagrams/data12.xml"/><Relationship Id="rId16" Type="http://schemas.microsoft.com/office/2007/relationships/diagramDrawing" Target="../diagrams/drawing1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2.xml"/><Relationship Id="rId11" Type="http://schemas.microsoft.com/office/2007/relationships/diagramDrawing" Target="../diagrams/drawing13.xml"/><Relationship Id="rId5" Type="http://schemas.openxmlformats.org/officeDocument/2006/relationships/diagramColors" Target="../diagrams/colors12.xml"/><Relationship Id="rId15" Type="http://schemas.openxmlformats.org/officeDocument/2006/relationships/diagramColors" Target="../diagrams/colors14.xml"/><Relationship Id="rId10" Type="http://schemas.openxmlformats.org/officeDocument/2006/relationships/diagramColors" Target="../diagrams/colors13.xml"/><Relationship Id="rId4" Type="http://schemas.openxmlformats.org/officeDocument/2006/relationships/diagramQuickStyle" Target="../diagrams/quickStyle12.xml"/><Relationship Id="rId9" Type="http://schemas.openxmlformats.org/officeDocument/2006/relationships/diagramQuickStyle" Target="../diagrams/quickStyle13.xml"/><Relationship Id="rId14" Type="http://schemas.openxmlformats.org/officeDocument/2006/relationships/diagramQuickStyle" Target="../diagrams/quickStyle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7036C2-C641-4F04-902C-A08D8A5BC9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58" y="2667772"/>
            <a:ext cx="6283886" cy="1699035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s-ES" sz="6000" cap="none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MASTERCLASS: GESTOR ESCOLAR</a:t>
            </a:r>
            <a:endParaRPr lang="es-DO" sz="6000" cap="none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B25782-886C-48AD-B03B-A101F52B8C4F}"/>
              </a:ext>
            </a:extLst>
          </p:cNvPr>
          <p:cNvSpPr txBox="1">
            <a:spLocks/>
          </p:cNvSpPr>
          <p:nvPr/>
        </p:nvSpPr>
        <p:spPr>
          <a:xfrm>
            <a:off x="1228726" y="4946169"/>
            <a:ext cx="4679950" cy="14433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28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SzPct val="160000"/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D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MARIO JOSÉ INSTURAIN RAMÍREZ</a:t>
            </a:r>
          </a:p>
          <a:p>
            <a:pPr algn="ctr">
              <a:lnSpc>
                <a:spcPct val="100000"/>
              </a:lnSpc>
            </a:pPr>
            <a:r>
              <a:rPr lang="es-DO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</a:rPr>
              <a:t>23-EIIN-1-119</a:t>
            </a:r>
          </a:p>
        </p:txBody>
      </p:sp>
      <p:pic>
        <p:nvPicPr>
          <p:cNvPr id="1026" name="Picture 2" descr="Universidad Dominicana O&amp;M - Logo y Lema">
            <a:extLst>
              <a:ext uri="{FF2B5EF4-FFF2-40B4-BE49-F238E27FC236}">
                <a16:creationId xmlns:a16="http://schemas.microsoft.com/office/drawing/2014/main" id="{1AA53EA4-D051-2B54-B52F-AAC782A9F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846" y="354149"/>
            <a:ext cx="5201710" cy="1619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0DFD40C-3E71-5D22-A0C1-75E5D9B2C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341" y="1098549"/>
            <a:ext cx="4660901" cy="4660901"/>
          </a:xfrm>
          <a:prstGeom prst="heptagon">
            <a:avLst/>
          </a:prstGeom>
        </p:spPr>
      </p:pic>
    </p:spTree>
    <p:extLst>
      <p:ext uri="{BB962C8B-B14F-4D97-AF65-F5344CB8AC3E}">
        <p14:creationId xmlns:p14="http://schemas.microsoft.com/office/powerpoint/2010/main" val="1804136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46F2874D-2A48-B0CA-BF84-9BB99FDFB0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267481"/>
              </p:ext>
            </p:extLst>
          </p:nvPr>
        </p:nvGraphicFramePr>
        <p:xfrm>
          <a:off x="523875" y="1707680"/>
          <a:ext cx="6281547" cy="46764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21E9F1C9-1818-50ED-8902-5DFF8E118B31}"/>
              </a:ext>
            </a:extLst>
          </p:cNvPr>
          <p:cNvSpPr txBox="1">
            <a:spLocks/>
          </p:cNvSpPr>
          <p:nvPr/>
        </p:nvSpPr>
        <p:spPr>
          <a:xfrm>
            <a:off x="523875" y="473862"/>
            <a:ext cx="7600950" cy="1135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Impact" panose="020B0806030902050204" pitchFamily="34" charset="0"/>
              </a:rPr>
              <a:t>Beneficios del sistema</a:t>
            </a:r>
            <a:endParaRPr lang="es-DO" dirty="0">
              <a:latin typeface="Impact" panose="020B080603090205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723A4D-FEBD-6E10-4A56-434FCA59BB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7075" y="1609725"/>
            <a:ext cx="4772025" cy="477202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B10B43-44EE-445F-15E8-41838F3ED9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2030069" y="1393037"/>
            <a:ext cx="500063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4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46F2874D-2A48-B0CA-BF84-9BB99FDFB0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6600985"/>
              </p:ext>
            </p:extLst>
          </p:nvPr>
        </p:nvGraphicFramePr>
        <p:xfrm>
          <a:off x="523875" y="1707680"/>
          <a:ext cx="6281547" cy="4676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21E9F1C9-1818-50ED-8902-5DFF8E118B31}"/>
              </a:ext>
            </a:extLst>
          </p:cNvPr>
          <p:cNvSpPr txBox="1">
            <a:spLocks/>
          </p:cNvSpPr>
          <p:nvPr/>
        </p:nvSpPr>
        <p:spPr>
          <a:xfrm>
            <a:off x="523875" y="473862"/>
            <a:ext cx="7600950" cy="1135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Impact" panose="020B0806030902050204" pitchFamily="34" charset="0"/>
              </a:rPr>
              <a:t>Ventajas de masterclass</a:t>
            </a:r>
            <a:endParaRPr lang="es-DO" dirty="0">
              <a:latin typeface="Impact" panose="020B080603090205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5C648C-8FEB-356A-0A7D-DC777BEE1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8975" y="1393037"/>
            <a:ext cx="4991100" cy="49911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BA61259-8D4E-CFF0-0D0D-6F1263917A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0" y="-5438775"/>
            <a:ext cx="54387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85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9F1C9-1818-50ED-8902-5DFF8E118B31}"/>
              </a:ext>
            </a:extLst>
          </p:cNvPr>
          <p:cNvSpPr txBox="1">
            <a:spLocks/>
          </p:cNvSpPr>
          <p:nvPr/>
        </p:nvSpPr>
        <p:spPr>
          <a:xfrm>
            <a:off x="523875" y="473862"/>
            <a:ext cx="7600950" cy="1135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Impact" panose="020B0806030902050204" pitchFamily="34" charset="0"/>
              </a:rPr>
              <a:t>costos del sistema</a:t>
            </a:r>
            <a:endParaRPr lang="es-DO" dirty="0">
              <a:latin typeface="Impact" panose="020B0806030902050204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FF4D1B11-571B-B832-F909-2559B85E34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8915698"/>
              </p:ext>
            </p:extLst>
          </p:nvPr>
        </p:nvGraphicFramePr>
        <p:xfrm>
          <a:off x="752475" y="1543050"/>
          <a:ext cx="6096000" cy="4838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E1E5EF5A-782C-F813-30D5-AED007D9E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9350" y="473862"/>
            <a:ext cx="5438775" cy="54387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2C98D9D-2315-C340-F4CE-D8CE1CA46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0" y="6858000"/>
            <a:ext cx="50673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76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9F1C9-1818-50ED-8902-5DFF8E118B31}"/>
              </a:ext>
            </a:extLst>
          </p:cNvPr>
          <p:cNvSpPr txBox="1">
            <a:spLocks/>
          </p:cNvSpPr>
          <p:nvPr/>
        </p:nvSpPr>
        <p:spPr>
          <a:xfrm>
            <a:off x="523874" y="473862"/>
            <a:ext cx="9477375" cy="1135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Impact" panose="020B0806030902050204" pitchFamily="34" charset="0"/>
              </a:rPr>
              <a:t>Recuperación de la inversión</a:t>
            </a:r>
            <a:endParaRPr lang="es-DO" dirty="0">
              <a:latin typeface="Impact" panose="020B0806030902050204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A2F51F25-EF28-9155-88C7-EC98341EE8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805700"/>
              </p:ext>
            </p:extLst>
          </p:nvPr>
        </p:nvGraphicFramePr>
        <p:xfrm>
          <a:off x="523874" y="1545439"/>
          <a:ext cx="6315075" cy="4838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42F0BC8A-38ED-6FD4-7913-C052CDE0B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316838"/>
            <a:ext cx="5067300" cy="5067300"/>
          </a:xfrm>
          <a:prstGeom prst="rect">
            <a:avLst/>
          </a:prstGeom>
        </p:spPr>
      </p:pic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419AE0D9-3948-9FFE-6FB0-605857B425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1261597"/>
              </p:ext>
            </p:extLst>
          </p:nvPr>
        </p:nvGraphicFramePr>
        <p:xfrm>
          <a:off x="-4610101" y="1954005"/>
          <a:ext cx="4486276" cy="2949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72602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9F1C9-1818-50ED-8902-5DFF8E118B31}"/>
              </a:ext>
            </a:extLst>
          </p:cNvPr>
          <p:cNvSpPr txBox="1">
            <a:spLocks/>
          </p:cNvSpPr>
          <p:nvPr/>
        </p:nvSpPr>
        <p:spPr>
          <a:xfrm>
            <a:off x="523874" y="473862"/>
            <a:ext cx="9477375" cy="1135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Impact" panose="020B0806030902050204" pitchFamily="34" charset="0"/>
              </a:rPr>
              <a:t>Promoción especial</a:t>
            </a:r>
            <a:endParaRPr lang="es-DO" dirty="0">
              <a:latin typeface="Impact" panose="020B0806030902050204" pitchFamily="34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515CD064-0A23-F7AD-2F68-6AB472844F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7904847"/>
              </p:ext>
            </p:extLst>
          </p:nvPr>
        </p:nvGraphicFramePr>
        <p:xfrm>
          <a:off x="609599" y="1954005"/>
          <a:ext cx="4486276" cy="2949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B539182-6540-72B9-A384-9CE5FC1C26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4915657"/>
              </p:ext>
            </p:extLst>
          </p:nvPr>
        </p:nvGraphicFramePr>
        <p:xfrm>
          <a:off x="5743574" y="1041793"/>
          <a:ext cx="6019802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775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FCCE0-0787-4365-BA30-7FA429C0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649" y="1987471"/>
            <a:ext cx="7124701" cy="2883057"/>
          </a:xfrm>
        </p:spPr>
        <p:txBody>
          <a:bodyPr>
            <a:normAutofit/>
          </a:bodyPr>
          <a:lstStyle/>
          <a:p>
            <a:pPr algn="ctr"/>
            <a:r>
              <a:rPr lang="es-ES" sz="8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Prototipo</a:t>
            </a:r>
            <a:endParaRPr lang="es-DO" sz="8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8CEC61-E2C0-459B-AD2B-F4E30C17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84" y="3100592"/>
            <a:ext cx="0" cy="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23F9D8-4D43-8F8E-55B2-1B24A05D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84" y="3100592"/>
            <a:ext cx="0" cy="0"/>
          </a:xfrm>
          <a:prstGeom prst="rect">
            <a:avLst/>
          </a:prstGeom>
        </p:spPr>
      </p:pic>
      <p:pic>
        <p:nvPicPr>
          <p:cNvPr id="5" name="Picture 2" descr="Calidad Técnica: Buenas prácticas en el desarrollo del Software Libre |  Desde Linux">
            <a:extLst>
              <a:ext uri="{FF2B5EF4-FFF2-40B4-BE49-F238E27FC236}">
                <a16:creationId xmlns:a16="http://schemas.microsoft.com/office/drawing/2014/main" id="{D65EB11D-C1CC-682A-1B65-3E47EB935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" t="16809" r="45301" b="24304"/>
          <a:stretch/>
        </p:blipFill>
        <p:spPr bwMode="auto">
          <a:xfrm>
            <a:off x="9038980" y="3601928"/>
            <a:ext cx="0" cy="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B72665-52AE-C8D0-72A4-D10745527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4388108"/>
            <a:ext cx="0" cy="0"/>
          </a:xfrm>
          <a:prstGeom prst="heptagon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5ACF8E-FFCA-8AD5-B073-204672CD2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26" y="1209826"/>
            <a:ext cx="0" cy="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1BBE16-D46D-9B1E-29E2-C42F27A41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61549"/>
            <a:ext cx="0" cy="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A21AEF-224B-03A3-4E1A-8129B4B8F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799" y="943125"/>
            <a:ext cx="0" cy="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C48B158-ADC0-ED5B-C43A-84A68008283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9438" r="-550"/>
          <a:stretch/>
        </p:blipFill>
        <p:spPr>
          <a:xfrm>
            <a:off x="12090400" y="346075"/>
            <a:ext cx="101600" cy="61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060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20A70-8A4C-D7F3-621A-1F3F628DF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2679192"/>
            <a:ext cx="30906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>
                <a:latin typeface="Impact" panose="020B0806030902050204" pitchFamily="34" charset="0"/>
              </a:rPr>
              <a:t>Diagrama de datos</a:t>
            </a:r>
            <a:endParaRPr lang="es-DO" dirty="0">
              <a:latin typeface="Impact" panose="020B080603090205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F64C74A-4FBD-F64A-6409-672CB03AA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" r="562"/>
          <a:stretch/>
        </p:blipFill>
        <p:spPr>
          <a:xfrm>
            <a:off x="3057572" y="346075"/>
            <a:ext cx="9032828" cy="61658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2FE36F-4644-BCEC-4C6C-276979B09A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0"/>
          </a:blip>
          <a:srcRect l="25471" t="1741" r="74227" b="-1741"/>
          <a:stretch/>
        </p:blipFill>
        <p:spPr>
          <a:xfrm>
            <a:off x="7242628" y="675456"/>
            <a:ext cx="45719" cy="58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6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20A70-8A4C-D7F3-621A-1F3F628DF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2679192"/>
            <a:ext cx="30906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>
                <a:latin typeface="Impact" panose="020B0806030902050204" pitchFamily="34" charset="0"/>
              </a:rPr>
              <a:t>BASE DE DATOS</a:t>
            </a:r>
            <a:endParaRPr lang="es-DO" dirty="0">
              <a:latin typeface="Impact" panose="020B080603090205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8457F4-78C4-8825-237F-2BB8EB1D0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58" t="1741" r="45923" b="-1741"/>
          <a:stretch/>
        </p:blipFill>
        <p:spPr>
          <a:xfrm>
            <a:off x="3192272" y="777465"/>
            <a:ext cx="8377642" cy="5836469"/>
          </a:xfrm>
          <a:prstGeom prst="rect">
            <a:avLst/>
          </a:prstGeom>
        </p:spPr>
      </p:pic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510F921E-9E69-6968-466F-E9AB5724B8D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333026"/>
              </p:ext>
            </p:extLst>
          </p:nvPr>
        </p:nvGraphicFramePr>
        <p:xfrm>
          <a:off x="-10471355" y="-8318090"/>
          <a:ext cx="31443561" cy="24010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7215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20A70-8A4C-D7F3-621A-1F3F628DF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2679192"/>
            <a:ext cx="3090672" cy="1499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ES" dirty="0">
                <a:latin typeface="Impact" panose="020B0806030902050204" pitchFamily="34" charset="0"/>
              </a:rPr>
              <a:t>Detalles técnicos</a:t>
            </a:r>
            <a:endParaRPr lang="es-DO" dirty="0">
              <a:latin typeface="Impact" panose="020B080603090205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C59282AD-F895-A06C-E1CD-395969460F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32111"/>
              </p:ext>
            </p:extLst>
          </p:nvPr>
        </p:nvGraphicFramePr>
        <p:xfrm>
          <a:off x="2006600" y="0"/>
          <a:ext cx="101854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ángulo 4">
            <a:extLst>
              <a:ext uri="{FF2B5EF4-FFF2-40B4-BE49-F238E27FC236}">
                <a16:creationId xmlns:a16="http://schemas.microsoft.com/office/drawing/2014/main" id="{28982F41-BDB6-B385-26E2-10A0356F181C}"/>
              </a:ext>
            </a:extLst>
          </p:cNvPr>
          <p:cNvSpPr/>
          <p:nvPr/>
        </p:nvSpPr>
        <p:spPr>
          <a:xfrm>
            <a:off x="-1608804" y="-20993070"/>
            <a:ext cx="1102852" cy="4884414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Por su valiosa atención,</a:t>
            </a:r>
            <a:br>
              <a:rPr lang="es-ES" sz="96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</a:b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¡muchas gracias!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9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5D0F859-C0D0-445A-B9CF-813B121D52C9}"/>
              </a:ext>
            </a:extLst>
          </p:cNvPr>
          <p:cNvSpPr/>
          <p:nvPr/>
        </p:nvSpPr>
        <p:spPr>
          <a:xfrm>
            <a:off x="42900" y="2052935"/>
            <a:ext cx="12106199" cy="30469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Por su valiosa atención,</a:t>
            </a:r>
            <a:br>
              <a:rPr lang="es-ES" sz="96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</a:br>
            <a:r>
              <a:rPr lang="es-ES" sz="96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¡muchas gracias!</a:t>
            </a:r>
            <a:endParaRPr lang="es-E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792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FCCE0-0787-4365-BA30-7FA429C0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649" y="1987471"/>
            <a:ext cx="7124701" cy="2883057"/>
          </a:xfrm>
        </p:spPr>
        <p:txBody>
          <a:bodyPr>
            <a:normAutofit/>
          </a:bodyPr>
          <a:lstStyle/>
          <a:p>
            <a:pPr algn="ctr"/>
            <a:r>
              <a:rPr lang="es-ES" sz="8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PLAN DE EMPRESA</a:t>
            </a:r>
            <a:endParaRPr lang="es-DO" sz="8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graphicFrame>
        <p:nvGraphicFramePr>
          <p:cNvPr id="3" name="Marcador de contenido 3">
            <a:extLst>
              <a:ext uri="{FF2B5EF4-FFF2-40B4-BE49-F238E27FC236}">
                <a16:creationId xmlns:a16="http://schemas.microsoft.com/office/drawing/2014/main" id="{DC6C7C73-C00F-201B-1AEF-5DDC0F6CEAFD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245023052"/>
              </p:ext>
            </p:extLst>
          </p:nvPr>
        </p:nvGraphicFramePr>
        <p:xfrm>
          <a:off x="-11315701" y="974467"/>
          <a:ext cx="11258551" cy="5158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218CEC61-E2C0-459B-AD2B-F4E30C170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984" y="3100592"/>
            <a:ext cx="0" cy="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23F9D8-4D43-8F8E-55B2-1B24A05D32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984" y="3100592"/>
            <a:ext cx="0" cy="0"/>
          </a:xfrm>
          <a:prstGeom prst="rect">
            <a:avLst/>
          </a:prstGeom>
        </p:spPr>
      </p:pic>
      <p:pic>
        <p:nvPicPr>
          <p:cNvPr id="5" name="Picture 2" descr="Calidad Técnica: Buenas prácticas en el desarrollo del Software Libre |  Desde Linux">
            <a:extLst>
              <a:ext uri="{FF2B5EF4-FFF2-40B4-BE49-F238E27FC236}">
                <a16:creationId xmlns:a16="http://schemas.microsoft.com/office/drawing/2014/main" id="{D65EB11D-C1CC-682A-1B65-3E47EB935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" t="16809" r="45301" b="24304"/>
          <a:stretch/>
        </p:blipFill>
        <p:spPr bwMode="auto">
          <a:xfrm>
            <a:off x="9038980" y="3601928"/>
            <a:ext cx="0" cy="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B72665-52AE-C8D0-72A4-D107455276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7775" y="4388108"/>
            <a:ext cx="0" cy="0"/>
          </a:xfrm>
          <a:prstGeom prst="heptagon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5ACF8E-FFCA-8AD5-B073-204672CD21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6626" y="1209826"/>
            <a:ext cx="0" cy="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1BBE16-D46D-9B1E-29E2-C42F27A414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4161549"/>
            <a:ext cx="0" cy="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A21AEF-224B-03A3-4E1A-8129B4B8F1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5799" y="943125"/>
            <a:ext cx="0" cy="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837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FCCE0-0787-4365-BA30-7FA429C0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88743"/>
            <a:ext cx="10175631" cy="11210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pc="200" dirty="0">
                <a:latin typeface="Impact" panose="020B0806030902050204" pitchFamily="34" charset="0"/>
              </a:rPr>
              <a:t>Nuestra historia</a:t>
            </a:r>
            <a:endParaRPr lang="es-DO" spc="200" dirty="0">
              <a:latin typeface="Impact" panose="020B0806030902050204" pitchFamily="34" charset="0"/>
            </a:endParaRP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49BCDE32-226C-54C1-7A81-781E2C6A686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41638301"/>
              </p:ext>
            </p:extLst>
          </p:nvPr>
        </p:nvGraphicFramePr>
        <p:xfrm>
          <a:off x="628649" y="974467"/>
          <a:ext cx="11258551" cy="5158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218CEC61-E2C0-459B-AD2B-F4E30C170A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1984" y="3100592"/>
            <a:ext cx="0" cy="0"/>
          </a:xfrm>
          <a:prstGeom prst="rect">
            <a:avLst/>
          </a:prstGeom>
        </p:spPr>
      </p:pic>
      <p:pic>
        <p:nvPicPr>
          <p:cNvPr id="10" name="Picture 2" descr="Calidad Técnica: Buenas prácticas en el desarrollo del Software Libre |  Desde Linux">
            <a:extLst>
              <a:ext uri="{FF2B5EF4-FFF2-40B4-BE49-F238E27FC236}">
                <a16:creationId xmlns:a16="http://schemas.microsoft.com/office/drawing/2014/main" id="{4DC23EB5-744D-4B76-8534-F8E228174F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" t="16809" r="45301" b="24304"/>
          <a:stretch/>
        </p:blipFill>
        <p:spPr bwMode="auto">
          <a:xfrm>
            <a:off x="9038980" y="3601928"/>
            <a:ext cx="0" cy="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4D74A6A-7161-B92D-5ADF-62C4A2D3A8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7775" y="4388108"/>
            <a:ext cx="1495425" cy="1495425"/>
          </a:xfrm>
          <a:prstGeom prst="heptagon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2E0AE75-570B-6BB2-13C9-3893FDCA9F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76626" y="1209826"/>
            <a:ext cx="1819274" cy="181927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1A39AFE-4563-A404-D83C-56E6E689C5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0" y="4161549"/>
            <a:ext cx="1971675" cy="197167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E7D447A-C0F6-E134-E54D-A3D7FD6C7B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05799" y="943125"/>
            <a:ext cx="2085975" cy="2085975"/>
          </a:xfrm>
          <a:prstGeom prst="rect">
            <a:avLst/>
          </a:prstGeom>
        </p:spPr>
      </p:pic>
      <p:graphicFrame>
        <p:nvGraphicFramePr>
          <p:cNvPr id="19" name="Diagrama 18">
            <a:extLst>
              <a:ext uri="{FF2B5EF4-FFF2-40B4-BE49-F238E27FC236}">
                <a16:creationId xmlns:a16="http://schemas.microsoft.com/office/drawing/2014/main" id="{794FEB12-46AA-9C4F-3D01-52FCB8FCBD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2683898"/>
              </p:ext>
            </p:extLst>
          </p:nvPr>
        </p:nvGraphicFramePr>
        <p:xfrm>
          <a:off x="-2109597" y="4143692"/>
          <a:ext cx="10696194" cy="2714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20" name="Picture 2" descr="How to Write an Unforgettable Mission Statement (With Examples)">
            <a:extLst>
              <a:ext uri="{FF2B5EF4-FFF2-40B4-BE49-F238E27FC236}">
                <a16:creationId xmlns:a16="http://schemas.microsoft.com/office/drawing/2014/main" id="{0EF2BA13-150B-F259-0E1D-6C043E85B5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C2E7F0"/>
              </a:clrFrom>
              <a:clrTo>
                <a:srgbClr val="C2E7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-2228533"/>
            <a:ext cx="2819400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Vission – DelbyLubricants">
            <a:extLst>
              <a:ext uri="{FF2B5EF4-FFF2-40B4-BE49-F238E27FC236}">
                <a16:creationId xmlns:a16="http://schemas.microsoft.com/office/drawing/2014/main" id="{549B3F1E-9351-B773-AC72-3B6CB8916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62" y="-2228533"/>
            <a:ext cx="2530821" cy="15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783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46F2874D-2A48-B0CA-BF84-9BB99FDFB0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2388960"/>
              </p:ext>
            </p:extLst>
          </p:nvPr>
        </p:nvGraphicFramePr>
        <p:xfrm>
          <a:off x="900303" y="2138680"/>
          <a:ext cx="4033647" cy="2076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425E758D-A4C8-88DA-FA14-C2AB407908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586351"/>
              </p:ext>
            </p:extLst>
          </p:nvPr>
        </p:nvGraphicFramePr>
        <p:xfrm>
          <a:off x="7258050" y="2269112"/>
          <a:ext cx="4033647" cy="1741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050" name="Picture 2" descr="How to Write an Unforgettable Mission Statement (With Examples)">
            <a:extLst>
              <a:ext uri="{FF2B5EF4-FFF2-40B4-BE49-F238E27FC236}">
                <a16:creationId xmlns:a16="http://schemas.microsoft.com/office/drawing/2014/main" id="{DBCC1902-CA0C-0599-D3DD-97D0FA323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C2E7F0"/>
              </a:clrFrom>
              <a:clrTo>
                <a:srgbClr val="C2E7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552767"/>
            <a:ext cx="2819400" cy="158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ission – DelbyLubricants">
            <a:extLst>
              <a:ext uri="{FF2B5EF4-FFF2-40B4-BE49-F238E27FC236}">
                <a16:creationId xmlns:a16="http://schemas.microsoft.com/office/drawing/2014/main" id="{676255C2-327D-6EE4-8312-1CB4525AC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262" y="552767"/>
            <a:ext cx="2530821" cy="15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Diagrama 19">
            <a:extLst>
              <a:ext uri="{FF2B5EF4-FFF2-40B4-BE49-F238E27FC236}">
                <a16:creationId xmlns:a16="http://schemas.microsoft.com/office/drawing/2014/main" id="{9C0B79BF-F315-C92D-6A24-A7C8A356B9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671392"/>
              </p:ext>
            </p:extLst>
          </p:nvPr>
        </p:nvGraphicFramePr>
        <p:xfrm>
          <a:off x="747903" y="4010342"/>
          <a:ext cx="10696194" cy="27143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pic>
        <p:nvPicPr>
          <p:cNvPr id="21" name="Imagen 20">
            <a:extLst>
              <a:ext uri="{FF2B5EF4-FFF2-40B4-BE49-F238E27FC236}">
                <a16:creationId xmlns:a16="http://schemas.microsoft.com/office/drawing/2014/main" id="{156EA691-4BF3-7C6E-0F3E-505B44598A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57029" y="2600756"/>
            <a:ext cx="1077942" cy="1077942"/>
          </a:xfrm>
          <a:prstGeom prst="heptagon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15E2A47B-40BC-7D3C-086D-4C98BB39E2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21993" y="-3164688"/>
            <a:ext cx="3148013" cy="314801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1DE87BF-C7B9-BFC6-A1D5-9EAA1638D4B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99526" y="7258292"/>
            <a:ext cx="2592946" cy="259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48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91A7E-30AA-94B8-DC85-CAEBF8375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473862"/>
            <a:ext cx="3790950" cy="1135863"/>
          </a:xfrm>
        </p:spPr>
        <p:txBody>
          <a:bodyPr/>
          <a:lstStyle/>
          <a:p>
            <a:pPr algn="l"/>
            <a:r>
              <a:rPr lang="es-ES" dirty="0">
                <a:latin typeface="Impact" panose="020B0806030902050204" pitchFamily="34" charset="0"/>
              </a:rPr>
              <a:t>Objetivos</a:t>
            </a:r>
            <a:endParaRPr lang="es-DO" dirty="0">
              <a:latin typeface="Impact" panose="020B0806030902050204" pitchFamily="34" charset="0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FC5E70E-DB86-F232-E999-6276E14EE92C}"/>
              </a:ext>
            </a:extLst>
          </p:cNvPr>
          <p:cNvGraphicFramePr/>
          <p:nvPr/>
        </p:nvGraphicFramePr>
        <p:xfrm>
          <a:off x="628649" y="1473986"/>
          <a:ext cx="4019551" cy="4469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id="{0D03CC61-BA3B-9AAE-FD11-7D5B780AC9BF}"/>
              </a:ext>
            </a:extLst>
          </p:cNvPr>
          <p:cNvSpPr txBox="1">
            <a:spLocks/>
          </p:cNvSpPr>
          <p:nvPr/>
        </p:nvSpPr>
        <p:spPr>
          <a:xfrm>
            <a:off x="7543800" y="473862"/>
            <a:ext cx="3790950" cy="1135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2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dirty="0">
                <a:latin typeface="Impact" panose="020B0806030902050204" pitchFamily="34" charset="0"/>
              </a:rPr>
              <a:t>Metas</a:t>
            </a:r>
            <a:endParaRPr lang="es-DO" dirty="0">
              <a:latin typeface="Impact" panose="020B0806030902050204" pitchFamily="34" charset="0"/>
            </a:endParaRP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24E79C86-09A9-048B-AA06-EF7774C73062}"/>
              </a:ext>
            </a:extLst>
          </p:cNvPr>
          <p:cNvGraphicFramePr/>
          <p:nvPr/>
        </p:nvGraphicFramePr>
        <p:xfrm>
          <a:off x="7543799" y="1467788"/>
          <a:ext cx="4019551" cy="4599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Imagen 9">
            <a:extLst>
              <a:ext uri="{FF2B5EF4-FFF2-40B4-BE49-F238E27FC236}">
                <a16:creationId xmlns:a16="http://schemas.microsoft.com/office/drawing/2014/main" id="{B4A64F38-9839-C5DA-B671-6E89F60DD1D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1993" y="473862"/>
            <a:ext cx="3148013" cy="314801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22D4C30-0128-6F70-C89F-19B6830531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99526" y="3791192"/>
            <a:ext cx="2592946" cy="259294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D4C4E2E-F281-6F07-01D1-662F5B61531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-1294" r="100000"/>
          <a:stretch/>
        </p:blipFill>
        <p:spPr>
          <a:xfrm>
            <a:off x="1192531" y="3324225"/>
            <a:ext cx="45719" cy="35337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5D25526-F987-EEA7-FCBE-8DD89A8E469F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8707"/>
          <a:stretch/>
        </p:blipFill>
        <p:spPr>
          <a:xfrm>
            <a:off x="10909457" y="3429000"/>
            <a:ext cx="45720" cy="35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57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91A7E-30AA-94B8-DC85-CAEBF8375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473862"/>
            <a:ext cx="5219700" cy="1135863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latin typeface="Impact" panose="020B0806030902050204" pitchFamily="34" charset="0"/>
              </a:rPr>
              <a:t>Sector escogido</a:t>
            </a:r>
            <a:endParaRPr lang="es-DO" dirty="0">
              <a:latin typeface="Impact" panose="020B0806030902050204" pitchFamily="34" charset="0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FFC5E70E-DB86-F232-E999-6276E14EE9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4438331"/>
              </p:ext>
            </p:extLst>
          </p:nvPr>
        </p:nvGraphicFramePr>
        <p:xfrm>
          <a:off x="628647" y="1609725"/>
          <a:ext cx="11182353" cy="21455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Imagen 13">
            <a:extLst>
              <a:ext uri="{FF2B5EF4-FFF2-40B4-BE49-F238E27FC236}">
                <a16:creationId xmlns:a16="http://schemas.microsoft.com/office/drawing/2014/main" id="{1294ADD8-815A-8C2C-0B54-7DFB93FCC6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250" y="3324225"/>
            <a:ext cx="3533775" cy="353377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09F97D-E522-79E9-60DB-0AC167536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977" y="3429000"/>
            <a:ext cx="3535200" cy="3535200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45891B4B-9F9F-3697-4401-AEEA55F39F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 flipV="1">
            <a:off x="9103046" y="3712973"/>
            <a:ext cx="84531" cy="8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905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91A7E-30AA-94B8-DC85-CAEBF83751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473862"/>
            <a:ext cx="7600950" cy="1135863"/>
          </a:xfrm>
        </p:spPr>
        <p:txBody>
          <a:bodyPr>
            <a:normAutofit/>
          </a:bodyPr>
          <a:lstStyle/>
          <a:p>
            <a:pPr algn="l"/>
            <a:r>
              <a:rPr lang="es-ES" dirty="0">
                <a:latin typeface="Impact" panose="020B0806030902050204" pitchFamily="34" charset="0"/>
              </a:rPr>
              <a:t>Nuestra razón de ser</a:t>
            </a:r>
            <a:endParaRPr lang="es-DO" dirty="0">
              <a:latin typeface="Impact" panose="020B0806030902050204" pitchFamily="34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FEDB133F-F66F-4CBF-80AB-5D23351922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7882172"/>
              </p:ext>
            </p:extLst>
          </p:nvPr>
        </p:nvGraphicFramePr>
        <p:xfrm>
          <a:off x="400050" y="1600155"/>
          <a:ext cx="6315075" cy="3657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Imagen 7">
            <a:extLst>
              <a:ext uri="{FF2B5EF4-FFF2-40B4-BE49-F238E27FC236}">
                <a16:creationId xmlns:a16="http://schemas.microsoft.com/office/drawing/2014/main" id="{F9B70079-E575-3E74-E6A8-386AA9E2C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7862" y="236931"/>
            <a:ext cx="6384138" cy="638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47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FCCE0-0787-4365-BA30-7FA429C00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3649" y="1987471"/>
            <a:ext cx="7124701" cy="2883057"/>
          </a:xfrm>
        </p:spPr>
        <p:txBody>
          <a:bodyPr>
            <a:normAutofit/>
          </a:bodyPr>
          <a:lstStyle/>
          <a:p>
            <a:pPr algn="ctr"/>
            <a:r>
              <a:rPr lang="es-ES" sz="8000" dirty="0">
                <a:solidFill>
                  <a:schemeClr val="accent1">
                    <a:lumMod val="50000"/>
                  </a:schemeClr>
                </a:solidFill>
                <a:latin typeface="Impact" panose="020B0806030902050204" pitchFamily="34" charset="0"/>
              </a:rPr>
              <a:t>PLAN DE marketing</a:t>
            </a:r>
            <a:endParaRPr lang="es-DO" sz="8000" dirty="0">
              <a:solidFill>
                <a:schemeClr val="accent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18CEC61-E2C0-459B-AD2B-F4E30C170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84" y="3100592"/>
            <a:ext cx="0" cy="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C23F9D8-4D43-8F8E-55B2-1B24A05D3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984" y="3100592"/>
            <a:ext cx="0" cy="0"/>
          </a:xfrm>
          <a:prstGeom prst="rect">
            <a:avLst/>
          </a:prstGeom>
        </p:spPr>
      </p:pic>
      <p:pic>
        <p:nvPicPr>
          <p:cNvPr id="5" name="Picture 2" descr="Calidad Técnica: Buenas prácticas en el desarrollo del Software Libre |  Desde Linux">
            <a:extLst>
              <a:ext uri="{FF2B5EF4-FFF2-40B4-BE49-F238E27FC236}">
                <a16:creationId xmlns:a16="http://schemas.microsoft.com/office/drawing/2014/main" id="{D65EB11D-C1CC-682A-1B65-3E47EB9351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4" t="16809" r="45301" b="24304"/>
          <a:stretch/>
        </p:blipFill>
        <p:spPr bwMode="auto">
          <a:xfrm>
            <a:off x="9038980" y="3601928"/>
            <a:ext cx="0" cy="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6B72665-52AE-C8D0-72A4-D10745527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75" y="4388108"/>
            <a:ext cx="0" cy="0"/>
          </a:xfrm>
          <a:prstGeom prst="heptagon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05ACF8E-FFCA-8AD5-B073-204672CD2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26" y="1209826"/>
            <a:ext cx="0" cy="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1BBE16-D46D-9B1E-29E2-C42F27A414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161549"/>
            <a:ext cx="0" cy="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2A21AEF-224B-03A3-4E1A-8129B4B8F1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5799" y="943125"/>
            <a:ext cx="0" cy="0"/>
          </a:xfrm>
          <a:prstGeom prst="rect">
            <a:avLst/>
          </a:prstGeom>
        </p:spPr>
      </p:pic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id="{A481F519-4126-0C79-19C1-CA9D9788B4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70594"/>
              </p:ext>
            </p:extLst>
          </p:nvPr>
        </p:nvGraphicFramePr>
        <p:xfrm>
          <a:off x="-2743105" y="3901018"/>
          <a:ext cx="10553508" cy="2956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4" name="Imagen 13">
            <a:extLst>
              <a:ext uri="{FF2B5EF4-FFF2-40B4-BE49-F238E27FC236}">
                <a16:creationId xmlns:a16="http://schemas.microsoft.com/office/drawing/2014/main" id="{4E049630-9EC1-76A6-3770-E64E7C4E8B2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773" t="18462" r="17187" b="18043"/>
          <a:stretch/>
        </p:blipFill>
        <p:spPr>
          <a:xfrm>
            <a:off x="10553699" y="874194"/>
            <a:ext cx="45719" cy="2789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39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46F2874D-2A48-B0CA-BF84-9BB99FDFB0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6293911"/>
              </p:ext>
            </p:extLst>
          </p:nvPr>
        </p:nvGraphicFramePr>
        <p:xfrm>
          <a:off x="900303" y="1619567"/>
          <a:ext cx="5786249" cy="187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5" name="Diagrama 14">
            <a:extLst>
              <a:ext uri="{FF2B5EF4-FFF2-40B4-BE49-F238E27FC236}">
                <a16:creationId xmlns:a16="http://schemas.microsoft.com/office/drawing/2014/main" id="{425E758D-A4C8-88DA-FA14-C2AB407908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068049"/>
              </p:ext>
            </p:extLst>
          </p:nvPr>
        </p:nvGraphicFramePr>
        <p:xfrm>
          <a:off x="7258050" y="2269112"/>
          <a:ext cx="4033647" cy="1741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21E9F1C9-1818-50ED-8902-5DFF8E118B31}"/>
              </a:ext>
            </a:extLst>
          </p:cNvPr>
          <p:cNvSpPr txBox="1">
            <a:spLocks/>
          </p:cNvSpPr>
          <p:nvPr/>
        </p:nvSpPr>
        <p:spPr>
          <a:xfrm>
            <a:off x="523875" y="473862"/>
            <a:ext cx="7600950" cy="1135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5000" kern="1200" cap="all" spc="100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>
                <a:latin typeface="Impact" panose="020B0806030902050204" pitchFamily="34" charset="0"/>
              </a:rPr>
              <a:t>¿Qué es masterclass?</a:t>
            </a:r>
            <a:endParaRPr lang="es-DO" dirty="0">
              <a:latin typeface="Impact" panose="020B0806030902050204" pitchFamily="34" charset="0"/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70E9496-A44B-85EC-E8CA-CD7D21EB35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0264593"/>
              </p:ext>
            </p:extLst>
          </p:nvPr>
        </p:nvGraphicFramePr>
        <p:xfrm>
          <a:off x="819246" y="3759942"/>
          <a:ext cx="10553508" cy="2956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D77CE644-0C71-FC49-8A06-62120F75161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8473" t="18462" r="18227" b="18043"/>
          <a:stretch/>
        </p:blipFill>
        <p:spPr>
          <a:xfrm>
            <a:off x="7772400" y="874194"/>
            <a:ext cx="2781300" cy="278983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8C0360F-FD8E-98D7-7010-411BCF16B3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flipH="1">
            <a:off x="12458602" y="1609725"/>
            <a:ext cx="4724400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80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631</TotalTime>
  <Words>710</Words>
  <Application>Microsoft Office PowerPoint</Application>
  <PresentationFormat>Panorámica</PresentationFormat>
  <Paragraphs>103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Impact</vt:lpstr>
      <vt:lpstr>Tw Cen MT</vt:lpstr>
      <vt:lpstr>Tw Cen MT Condensed</vt:lpstr>
      <vt:lpstr>Wingdings 3</vt:lpstr>
      <vt:lpstr>Integral</vt:lpstr>
      <vt:lpstr>MASTERCLASS: GESTOR ESCOLAR</vt:lpstr>
      <vt:lpstr>PLAN DE EMPRESA</vt:lpstr>
      <vt:lpstr>Nuestra historia</vt:lpstr>
      <vt:lpstr>Presentación de PowerPoint</vt:lpstr>
      <vt:lpstr>Objetivos</vt:lpstr>
      <vt:lpstr>Sector escogido</vt:lpstr>
      <vt:lpstr>Nuestra razón de ser</vt:lpstr>
      <vt:lpstr>PLAN DE marketing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Prototipo</vt:lpstr>
      <vt:lpstr>Diagrama de datos</vt:lpstr>
      <vt:lpstr>BASE DE DATOS</vt:lpstr>
      <vt:lpstr>Detalles técnicos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Ismael Contreras</dc:creator>
  <cp:lastModifiedBy>Ismael Contreras</cp:lastModifiedBy>
  <cp:revision>68</cp:revision>
  <dcterms:created xsi:type="dcterms:W3CDTF">2023-12-07T12:53:16Z</dcterms:created>
  <dcterms:modified xsi:type="dcterms:W3CDTF">2023-12-19T20:38:30Z</dcterms:modified>
</cp:coreProperties>
</file>